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60" r:id="rId5"/>
    <p:sldId id="259" r:id="rId6"/>
    <p:sldId id="263" r:id="rId7"/>
    <p:sldId id="261" r:id="rId8"/>
    <p:sldId id="262" r:id="rId9"/>
    <p:sldId id="264" r:id="rId10"/>
    <p:sldId id="265" r:id="rId11"/>
    <p:sldId id="267" r:id="rId12"/>
    <p:sldId id="266" r:id="rId13"/>
    <p:sldId id="273" r:id="rId14"/>
    <p:sldId id="268" r:id="rId15"/>
    <p:sldId id="274" r:id="rId16"/>
    <p:sldId id="269" r:id="rId17"/>
    <p:sldId id="270" r:id="rId18"/>
    <p:sldId id="272" r:id="rId19"/>
    <p:sldId id="275" r:id="rId20"/>
    <p:sldId id="271" r:id="rId21"/>
    <p:sldId id="276" r:id="rId22"/>
    <p:sldId id="277" r:id="rId23"/>
    <p:sldId id="278" r:id="rId24"/>
    <p:sldId id="282" r:id="rId25"/>
    <p:sldId id="281" r:id="rId26"/>
    <p:sldId id="280" r:id="rId27"/>
    <p:sldId id="279" r:id="rId28"/>
    <p:sldId id="284" r:id="rId29"/>
    <p:sldId id="285" r:id="rId30"/>
    <p:sldId id="286" r:id="rId31"/>
    <p:sldId id="283" r:id="rId3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9EA0AFDC-17DE-45CC-A4A6-E43F2D6942B6}" type="datetimeFigureOut">
              <a:rPr lang="ko-KR" altLang="en-US" smtClean="0"/>
              <a:t>2022-01-14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4068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6188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29805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38372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1515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57925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04276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54200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175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5779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8294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1638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6529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3453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2306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3779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0032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EA0AFDC-17DE-45CC-A4A6-E43F2D6942B6}" type="datetimeFigureOut">
              <a:rPr lang="ko-KR" altLang="en-US" smtClean="0"/>
              <a:t>2022-01-14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5686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1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oodtft/LCD-show.git" TargetMode="Externa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bugwhale.tistory.com/entry/raspberrypi-raspbian-apm-install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lunasword.tistory.com/vsftpd.conf" TargetMode="Externa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chemeClr val="accent4"/>
                </a:solidFill>
              </a:rPr>
              <a:t>라즈베리</a:t>
            </a:r>
            <a:r>
              <a:rPr lang="ko-KR" altLang="en-US" dirty="0" smtClean="0"/>
              <a:t> </a:t>
            </a:r>
            <a:r>
              <a:rPr lang="ko-KR" altLang="en-US" dirty="0" smtClean="0">
                <a:solidFill>
                  <a:schemeClr val="accent6"/>
                </a:solidFill>
              </a:rPr>
              <a:t>파이</a:t>
            </a:r>
            <a:r>
              <a:rPr lang="ko-KR" altLang="en-US" dirty="0" smtClean="0"/>
              <a:t> 탐구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세명컴퓨터고등학교</a:t>
            </a:r>
            <a:endParaRPr lang="en-US" altLang="ko-KR" dirty="0" smtClean="0"/>
          </a:p>
          <a:p>
            <a:r>
              <a:rPr lang="ko-KR" altLang="en-US" dirty="0" smtClean="0">
                <a:solidFill>
                  <a:srgbClr val="0070C0"/>
                </a:solidFill>
              </a:rPr>
              <a:t>소지환</a:t>
            </a:r>
            <a:endParaRPr lang="ko-KR" alt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427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인터넷연결</a:t>
            </a:r>
            <a:r>
              <a:rPr lang="ko-KR" altLang="en-US" dirty="0" smtClean="0"/>
              <a:t> 방법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 err="1" smtClean="0"/>
              <a:t>이더넷으로</a:t>
            </a:r>
            <a:r>
              <a:rPr lang="ko-KR" altLang="en-US" dirty="0" smtClean="0"/>
              <a:t> 간다</a:t>
            </a:r>
            <a:endParaRPr lang="en-US" altLang="ko-KR" dirty="0" smtClean="0"/>
          </a:p>
          <a:p>
            <a:r>
              <a:rPr lang="ko-KR" altLang="en-US" dirty="0" smtClean="0"/>
              <a:t>미리 연결한 </a:t>
            </a:r>
            <a:r>
              <a:rPr lang="en-US" altLang="ko-KR" dirty="0" smtClean="0"/>
              <a:t>USB</a:t>
            </a:r>
            <a:r>
              <a:rPr lang="ko-KR" altLang="en-US" dirty="0" err="1" smtClean="0"/>
              <a:t>허브포트가</a:t>
            </a:r>
            <a:r>
              <a:rPr lang="ko-KR" altLang="en-US" dirty="0" smtClean="0"/>
              <a:t> 있는지 본다</a:t>
            </a:r>
            <a:endParaRPr lang="en-US" altLang="ko-KR" dirty="0" smtClean="0"/>
          </a:p>
          <a:p>
            <a:r>
              <a:rPr lang="ko-KR" altLang="en-US" dirty="0" smtClean="0"/>
              <a:t>있으면 그 </a:t>
            </a:r>
            <a:r>
              <a:rPr lang="ko-KR" altLang="en-US" dirty="0" err="1" smtClean="0"/>
              <a:t>이더넷과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버츄얼이더넷</a:t>
            </a:r>
            <a:r>
              <a:rPr lang="ko-KR" altLang="en-US" dirty="0" smtClean="0"/>
              <a:t> 그리고 안되는 </a:t>
            </a:r>
            <a:r>
              <a:rPr lang="ko-KR" altLang="en-US" dirty="0" err="1" smtClean="0"/>
              <a:t>이더넷을</a:t>
            </a:r>
            <a:r>
              <a:rPr lang="ko-KR" altLang="en-US" dirty="0" smtClean="0"/>
              <a:t> 제외한 </a:t>
            </a:r>
            <a:r>
              <a:rPr lang="ko-KR" altLang="en-US" dirty="0" err="1" smtClean="0"/>
              <a:t>이더넷</a:t>
            </a:r>
            <a:r>
              <a:rPr lang="ko-KR" altLang="en-US" dirty="0" smtClean="0"/>
              <a:t> 하나를 속성을 누른다</a:t>
            </a:r>
            <a:r>
              <a:rPr lang="en-US" altLang="ko-KR" dirty="0" smtClean="0"/>
              <a:t>. </a:t>
            </a:r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 smtClean="0"/>
              <a:t>속성에 들어가서 </a:t>
            </a:r>
            <a:r>
              <a:rPr lang="ko-KR" altLang="en-US" dirty="0" err="1" smtClean="0"/>
              <a:t>굥유로</a:t>
            </a:r>
            <a:r>
              <a:rPr lang="ko-KR" altLang="en-US" dirty="0" smtClean="0"/>
              <a:t> 이동한다</a:t>
            </a:r>
            <a:endParaRPr lang="en-US" altLang="ko-KR" dirty="0" smtClean="0"/>
          </a:p>
          <a:p>
            <a:r>
              <a:rPr lang="ko-KR" altLang="en-US" dirty="0" err="1" smtClean="0"/>
              <a:t>다른사용자의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연결허용을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체크후</a:t>
            </a:r>
            <a:r>
              <a:rPr lang="ko-KR" altLang="en-US" dirty="0"/>
              <a:t> </a:t>
            </a:r>
            <a:r>
              <a:rPr lang="ko-KR" altLang="en-US" dirty="0" smtClean="0"/>
              <a:t>확인을 누르면 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그럼 인터넷으로 </a:t>
            </a:r>
            <a:r>
              <a:rPr lang="ko-KR" altLang="en-US" dirty="0" err="1" smtClean="0"/>
              <a:t>라즈베리파이를</a:t>
            </a:r>
            <a:r>
              <a:rPr lang="ko-KR" altLang="en-US" dirty="0" smtClean="0"/>
              <a:t> 즐길 수 있다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4284742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 </a:t>
            </a:r>
            <a:r>
              <a:rPr lang="ko-KR" altLang="en-US" dirty="0" err="1" smtClean="0"/>
              <a:t>라즈베리</a:t>
            </a:r>
            <a:r>
              <a:rPr lang="ko-KR" altLang="en-US" dirty="0" smtClean="0"/>
              <a:t> 나오게 하기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 err="1"/>
              <a:t>sudo</a:t>
            </a:r>
            <a:r>
              <a:rPr lang="en-US" altLang="ko-KR" dirty="0"/>
              <a:t> </a:t>
            </a:r>
            <a:r>
              <a:rPr lang="en-US" altLang="ko-KR" dirty="0" err="1"/>
              <a:t>rm</a:t>
            </a:r>
            <a:r>
              <a:rPr lang="en-US" altLang="ko-KR" dirty="0"/>
              <a:t> -</a:t>
            </a:r>
            <a:r>
              <a:rPr lang="en-US" altLang="ko-KR" dirty="0" err="1"/>
              <a:t>rf</a:t>
            </a:r>
            <a:r>
              <a:rPr lang="en-US" altLang="ko-KR" dirty="0"/>
              <a:t> LCD-show </a:t>
            </a:r>
            <a:endParaRPr lang="en-US" altLang="ko-KR" dirty="0" smtClean="0"/>
          </a:p>
          <a:p>
            <a:r>
              <a:rPr lang="en-US" altLang="ko-KR" dirty="0" err="1" smtClean="0"/>
              <a:t>git</a:t>
            </a:r>
            <a:r>
              <a:rPr lang="en-US" altLang="ko-KR" dirty="0" smtClean="0"/>
              <a:t> </a:t>
            </a:r>
            <a:r>
              <a:rPr lang="en-US" altLang="ko-KR" dirty="0"/>
              <a:t>clone </a:t>
            </a:r>
            <a:r>
              <a:rPr lang="en-US" altLang="ko-KR" dirty="0">
                <a:hlinkClick r:id="rId2" tooltip="https://github.com/goodtft/LCD-show.git"/>
              </a:rPr>
              <a:t>https://github.com/goodtft/LCD-show.git</a:t>
            </a:r>
            <a:r>
              <a:rPr lang="en-US" altLang="ko-KR" dirty="0"/>
              <a:t> </a:t>
            </a:r>
            <a:endParaRPr lang="en-US" altLang="ko-KR" dirty="0" smtClean="0"/>
          </a:p>
          <a:p>
            <a:r>
              <a:rPr lang="en-US" altLang="ko-KR" dirty="0" err="1" smtClean="0"/>
              <a:t>chmod</a:t>
            </a:r>
            <a:r>
              <a:rPr lang="en-US" altLang="ko-KR" dirty="0" smtClean="0"/>
              <a:t> </a:t>
            </a:r>
            <a:r>
              <a:rPr lang="en-US" altLang="ko-KR" dirty="0"/>
              <a:t>-R 755 LCD-show </a:t>
            </a:r>
            <a:endParaRPr lang="en-US" altLang="ko-KR" dirty="0" smtClean="0"/>
          </a:p>
          <a:p>
            <a:r>
              <a:rPr lang="en-US" altLang="ko-KR" dirty="0" smtClean="0"/>
              <a:t>cd </a:t>
            </a:r>
            <a:r>
              <a:rPr lang="en-US" altLang="ko-KR" dirty="0"/>
              <a:t>LCD-show/ </a:t>
            </a:r>
            <a:endParaRPr lang="en-US" altLang="ko-KR" dirty="0" smtClean="0"/>
          </a:p>
          <a:p>
            <a:r>
              <a:rPr lang="en-US" altLang="ko-KR" dirty="0" err="1" smtClean="0"/>
              <a:t>sudo</a:t>
            </a:r>
            <a:r>
              <a:rPr lang="en-US" altLang="ko-KR" dirty="0" smtClean="0"/>
              <a:t> </a:t>
            </a:r>
            <a:r>
              <a:rPr lang="en-US" altLang="ko-KR" dirty="0"/>
              <a:t>./LCD35-show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 smtClean="0"/>
              <a:t>순서대로 </a:t>
            </a:r>
            <a:r>
              <a:rPr lang="ko-KR" altLang="en-US" dirty="0" err="1" smtClean="0"/>
              <a:t>임력하면</a:t>
            </a:r>
            <a:r>
              <a:rPr lang="ko-KR" altLang="en-US" dirty="0" smtClean="0"/>
              <a:t> 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8530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951" y="697567"/>
            <a:ext cx="11224786" cy="5456493"/>
          </a:xfrm>
        </p:spPr>
      </p:pic>
    </p:spTree>
    <p:extLst>
      <p:ext uri="{BB962C8B-B14F-4D97-AF65-F5344CB8AC3E}">
        <p14:creationId xmlns:p14="http://schemas.microsoft.com/office/powerpoint/2010/main" val="42637820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884" y="1205066"/>
            <a:ext cx="9046152" cy="4397434"/>
          </a:xfrm>
        </p:spPr>
      </p:pic>
    </p:spTree>
    <p:extLst>
      <p:ext uri="{BB962C8B-B14F-4D97-AF65-F5344CB8AC3E}">
        <p14:creationId xmlns:p14="http://schemas.microsoft.com/office/powerpoint/2010/main" val="23012714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업데이트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s</a:t>
            </a:r>
            <a:r>
              <a:rPr lang="en-US" altLang="ko-KR" dirty="0" err="1" smtClean="0"/>
              <a:t>udo</a:t>
            </a:r>
            <a:r>
              <a:rPr lang="en-US" altLang="ko-KR" dirty="0" smtClean="0"/>
              <a:t> apt update</a:t>
            </a:r>
          </a:p>
          <a:p>
            <a:r>
              <a:rPr lang="en-US" altLang="ko-KR" dirty="0" err="1"/>
              <a:t>s</a:t>
            </a:r>
            <a:r>
              <a:rPr lang="en-US" altLang="ko-KR" dirty="0" err="1" smtClean="0"/>
              <a:t>udo</a:t>
            </a:r>
            <a:r>
              <a:rPr lang="en-US" altLang="ko-KR" dirty="0" smtClean="0"/>
              <a:t> apt upgrade</a:t>
            </a:r>
          </a:p>
          <a:p>
            <a:r>
              <a:rPr lang="en-US" altLang="ko-KR" dirty="0" err="1"/>
              <a:t>s</a:t>
            </a:r>
            <a:r>
              <a:rPr lang="en-US" altLang="ko-KR" dirty="0" err="1" smtClean="0"/>
              <a:t>udo</a:t>
            </a:r>
            <a:r>
              <a:rPr lang="en-US" altLang="ko-KR" dirty="0" smtClean="0"/>
              <a:t> apt install apache2</a:t>
            </a:r>
          </a:p>
          <a:p>
            <a:r>
              <a:rPr lang="en-US" altLang="ko-KR" dirty="0" smtClean="0">
                <a:solidFill>
                  <a:schemeClr val="tx1"/>
                </a:solidFill>
                <a:latin typeface="Arial Unicode MS" panose="020B0604020202020204" pitchFamily="50" charset="-127"/>
              </a:rPr>
              <a:t> </a:t>
            </a:r>
            <a:r>
              <a:rPr lang="ko-KR" altLang="ko-KR" sz="1100" dirty="0" smtClean="0">
                <a:solidFill>
                  <a:schemeClr val="tx1"/>
                </a:solidFill>
                <a:latin typeface="Arial Unicode MS" panose="020B0604020202020204" pitchFamily="50" charset="-127"/>
              </a:rPr>
              <a:t>sudo </a:t>
            </a:r>
            <a:r>
              <a:rPr lang="ko-KR" altLang="ko-KR" sz="1100" dirty="0" err="1">
                <a:solidFill>
                  <a:schemeClr val="tx1"/>
                </a:solidFill>
                <a:latin typeface="Arial Unicode MS" panose="020B0604020202020204" pitchFamily="50" charset="-127"/>
              </a:rPr>
              <a:t>apt</a:t>
            </a:r>
            <a:r>
              <a:rPr lang="ko-KR" altLang="ko-KR" sz="1100" dirty="0">
                <a:solidFill>
                  <a:schemeClr val="tx1"/>
                </a:solidFill>
                <a:latin typeface="Arial Unicode MS" panose="020B0604020202020204" pitchFamily="50" charset="-127"/>
              </a:rPr>
              <a:t> </a:t>
            </a:r>
            <a:r>
              <a:rPr lang="ko-KR" altLang="ko-KR" sz="1100" dirty="0" err="1">
                <a:solidFill>
                  <a:schemeClr val="tx1"/>
                </a:solidFill>
                <a:latin typeface="Arial Unicode MS" panose="020B0604020202020204" pitchFamily="50" charset="-127"/>
              </a:rPr>
              <a:t>install</a:t>
            </a:r>
            <a:r>
              <a:rPr lang="ko-KR" altLang="ko-KR" sz="1100" dirty="0">
                <a:solidFill>
                  <a:schemeClr val="tx1"/>
                </a:solidFill>
                <a:latin typeface="Arial Unicode MS" panose="020B0604020202020204" pitchFamily="50" charset="-127"/>
              </a:rPr>
              <a:t> </a:t>
            </a:r>
            <a:r>
              <a:rPr lang="ko-KR" altLang="ko-KR" sz="1100" dirty="0" err="1">
                <a:solidFill>
                  <a:schemeClr val="tx1"/>
                </a:solidFill>
                <a:latin typeface="Arial Unicode MS" panose="020B0604020202020204" pitchFamily="50" charset="-127"/>
              </a:rPr>
              <a:t>php</a:t>
            </a:r>
            <a:r>
              <a:rPr lang="ko-KR" altLang="ko-KR" sz="1100" dirty="0">
                <a:solidFill>
                  <a:schemeClr val="tx1"/>
                </a:solidFill>
                <a:latin typeface="Arial Unicode MS" panose="020B0604020202020204" pitchFamily="50" charset="-127"/>
              </a:rPr>
              <a:t> </a:t>
            </a:r>
            <a:r>
              <a:rPr lang="ko-KR" altLang="ko-KR" sz="1100" dirty="0" err="1">
                <a:solidFill>
                  <a:schemeClr val="tx1"/>
                </a:solidFill>
                <a:latin typeface="Arial Unicode MS" panose="020B0604020202020204" pitchFamily="50" charset="-127"/>
              </a:rPr>
              <a:t>php-fpm</a:t>
            </a:r>
            <a:r>
              <a:rPr lang="ko-KR" altLang="ko-KR" sz="1100" dirty="0">
                <a:solidFill>
                  <a:schemeClr val="tx1"/>
                </a:solidFill>
                <a:latin typeface="Arial Unicode MS" panose="020B0604020202020204" pitchFamily="50" charset="-127"/>
              </a:rPr>
              <a:t> </a:t>
            </a:r>
            <a:r>
              <a:rPr lang="ko-KR" altLang="ko-KR" sz="1100" dirty="0" err="1">
                <a:solidFill>
                  <a:schemeClr val="tx1"/>
                </a:solidFill>
                <a:latin typeface="Arial Unicode MS" panose="020B0604020202020204" pitchFamily="50" charset="-127"/>
              </a:rPr>
              <a:t>php-curl</a:t>
            </a:r>
            <a:r>
              <a:rPr lang="ko-KR" altLang="ko-KR" sz="1100" dirty="0">
                <a:solidFill>
                  <a:schemeClr val="tx1"/>
                </a:solidFill>
                <a:latin typeface="Arial Unicode MS" panose="020B0604020202020204" pitchFamily="50" charset="-127"/>
              </a:rPr>
              <a:t> </a:t>
            </a:r>
            <a:r>
              <a:rPr lang="ko-KR" altLang="ko-KR" sz="1100" dirty="0" err="1">
                <a:solidFill>
                  <a:schemeClr val="tx1"/>
                </a:solidFill>
                <a:latin typeface="Arial Unicode MS" panose="020B0604020202020204" pitchFamily="50" charset="-127"/>
              </a:rPr>
              <a:t>php-gd</a:t>
            </a:r>
            <a:r>
              <a:rPr lang="ko-KR" altLang="ko-KR" sz="1100" dirty="0">
                <a:solidFill>
                  <a:schemeClr val="tx1"/>
                </a:solidFill>
                <a:latin typeface="Arial Unicode MS" panose="020B0604020202020204" pitchFamily="50" charset="-127"/>
              </a:rPr>
              <a:t> </a:t>
            </a:r>
            <a:r>
              <a:rPr lang="ko-KR" altLang="ko-KR" sz="1100" dirty="0" err="1">
                <a:solidFill>
                  <a:schemeClr val="tx1"/>
                </a:solidFill>
                <a:latin typeface="Arial Unicode MS" panose="020B0604020202020204" pitchFamily="50" charset="-127"/>
              </a:rPr>
              <a:t>php-intl</a:t>
            </a:r>
            <a:r>
              <a:rPr lang="ko-KR" altLang="ko-KR" sz="1100" dirty="0">
                <a:solidFill>
                  <a:schemeClr val="tx1"/>
                </a:solidFill>
                <a:latin typeface="Arial Unicode MS" panose="020B0604020202020204" pitchFamily="50" charset="-127"/>
              </a:rPr>
              <a:t> </a:t>
            </a:r>
            <a:r>
              <a:rPr lang="ko-KR" altLang="ko-KR" sz="1100" dirty="0" err="1">
                <a:solidFill>
                  <a:schemeClr val="tx1"/>
                </a:solidFill>
                <a:latin typeface="Arial Unicode MS" panose="020B0604020202020204" pitchFamily="50" charset="-127"/>
              </a:rPr>
              <a:t>php-mbstring</a:t>
            </a:r>
            <a:r>
              <a:rPr lang="ko-KR" altLang="ko-KR" sz="1100" dirty="0">
                <a:solidFill>
                  <a:schemeClr val="tx1"/>
                </a:solidFill>
                <a:latin typeface="Arial Unicode MS" panose="020B0604020202020204" pitchFamily="50" charset="-127"/>
              </a:rPr>
              <a:t> </a:t>
            </a:r>
            <a:r>
              <a:rPr lang="ko-KR" altLang="ko-KR" sz="1100" dirty="0" err="1">
                <a:solidFill>
                  <a:schemeClr val="tx1"/>
                </a:solidFill>
                <a:latin typeface="Arial Unicode MS" panose="020B0604020202020204" pitchFamily="50" charset="-127"/>
              </a:rPr>
              <a:t>php-mysql</a:t>
            </a:r>
            <a:r>
              <a:rPr lang="ko-KR" altLang="ko-KR" sz="1100" dirty="0">
                <a:solidFill>
                  <a:schemeClr val="tx1"/>
                </a:solidFill>
                <a:latin typeface="Arial Unicode MS" panose="020B0604020202020204" pitchFamily="50" charset="-127"/>
              </a:rPr>
              <a:t> </a:t>
            </a:r>
            <a:r>
              <a:rPr lang="ko-KR" altLang="ko-KR" sz="1100" dirty="0" err="1">
                <a:solidFill>
                  <a:schemeClr val="tx1"/>
                </a:solidFill>
                <a:latin typeface="Arial Unicode MS" panose="020B0604020202020204" pitchFamily="50" charset="-127"/>
              </a:rPr>
              <a:t>php-soap</a:t>
            </a:r>
            <a:r>
              <a:rPr lang="ko-KR" altLang="ko-KR" sz="1100" dirty="0">
                <a:solidFill>
                  <a:schemeClr val="tx1"/>
                </a:solidFill>
                <a:latin typeface="Arial Unicode MS" panose="020B0604020202020204" pitchFamily="50" charset="-127"/>
              </a:rPr>
              <a:t> </a:t>
            </a:r>
            <a:r>
              <a:rPr lang="ko-KR" altLang="ko-KR" sz="1100" dirty="0" err="1">
                <a:solidFill>
                  <a:schemeClr val="tx1"/>
                </a:solidFill>
                <a:latin typeface="Arial Unicode MS" panose="020B0604020202020204" pitchFamily="50" charset="-127"/>
              </a:rPr>
              <a:t>php-xml</a:t>
            </a:r>
            <a:r>
              <a:rPr lang="ko-KR" altLang="ko-KR" sz="1100" dirty="0">
                <a:solidFill>
                  <a:schemeClr val="tx1"/>
                </a:solidFill>
                <a:latin typeface="Arial Unicode MS" panose="020B0604020202020204" pitchFamily="50" charset="-127"/>
              </a:rPr>
              <a:t> </a:t>
            </a:r>
            <a:r>
              <a:rPr lang="ko-KR" altLang="ko-KR" sz="1100" dirty="0" err="1">
                <a:solidFill>
                  <a:schemeClr val="tx1"/>
                </a:solidFill>
                <a:latin typeface="Arial Unicode MS" panose="020B0604020202020204" pitchFamily="50" charset="-127"/>
              </a:rPr>
              <a:t>php-xmlrpc</a:t>
            </a:r>
            <a:r>
              <a:rPr lang="ko-KR" altLang="ko-KR" sz="1100" dirty="0">
                <a:solidFill>
                  <a:schemeClr val="tx1"/>
                </a:solidFill>
                <a:latin typeface="Arial Unicode MS" panose="020B0604020202020204" pitchFamily="50" charset="-127"/>
              </a:rPr>
              <a:t> </a:t>
            </a:r>
            <a:r>
              <a:rPr lang="ko-KR" altLang="ko-KR" sz="1100" dirty="0" err="1">
                <a:solidFill>
                  <a:schemeClr val="tx1"/>
                </a:solidFill>
                <a:latin typeface="Arial Unicode MS" panose="020B0604020202020204" pitchFamily="50" charset="-127"/>
              </a:rPr>
              <a:t>php-zip</a:t>
            </a:r>
            <a:r>
              <a:rPr lang="ko-KR" altLang="ko-KR" sz="1100" dirty="0">
                <a:solidFill>
                  <a:schemeClr val="tx1"/>
                </a:solidFill>
                <a:latin typeface="Arial Unicode MS" panose="020B0604020202020204" pitchFamily="50" charset="-127"/>
              </a:rPr>
              <a:t> </a:t>
            </a:r>
            <a:r>
              <a:rPr lang="ko-KR" altLang="ko-KR" sz="1100" dirty="0" smtClean="0">
                <a:solidFill>
                  <a:schemeClr val="tx1"/>
                </a:solidFill>
                <a:latin typeface="Arial Unicode MS" panose="020B0604020202020204" pitchFamily="50" charset="-127"/>
              </a:rPr>
              <a:t>libapache2-mod-php</a:t>
            </a:r>
            <a:endParaRPr lang="en-US" altLang="ko-KR" sz="1100" dirty="0" smtClean="0">
              <a:solidFill>
                <a:schemeClr val="tx1"/>
              </a:solidFill>
              <a:latin typeface="Arial Unicode MS" panose="020B0604020202020204" pitchFamily="50" charset="-127"/>
            </a:endParaRPr>
          </a:p>
          <a:p>
            <a:r>
              <a:rPr lang="en-US" altLang="ko-KR" dirty="0" err="1" smtClean="0">
                <a:solidFill>
                  <a:schemeClr val="tx1"/>
                </a:solidFill>
              </a:rPr>
              <a:t>sudo</a:t>
            </a:r>
            <a:r>
              <a:rPr lang="en-US" altLang="ko-KR" dirty="0" smtClean="0">
                <a:solidFill>
                  <a:schemeClr val="tx1"/>
                </a:solidFill>
              </a:rPr>
              <a:t> </a:t>
            </a:r>
            <a:r>
              <a:rPr lang="en-US" altLang="ko-KR" dirty="0" err="1" smtClean="0">
                <a:solidFill>
                  <a:schemeClr val="tx1"/>
                </a:solidFill>
              </a:rPr>
              <a:t>namo</a:t>
            </a:r>
            <a:r>
              <a:rPr lang="en-US" altLang="ko-KR" dirty="0" smtClean="0">
                <a:solidFill>
                  <a:schemeClr val="tx1"/>
                </a:solidFill>
              </a:rPr>
              <a:t> /</a:t>
            </a:r>
            <a:r>
              <a:rPr lang="en-US" altLang="ko-KR" dirty="0" err="1" smtClean="0">
                <a:solidFill>
                  <a:schemeClr val="tx1"/>
                </a:solidFill>
              </a:rPr>
              <a:t>var</a:t>
            </a:r>
            <a:r>
              <a:rPr lang="en-US" altLang="ko-KR" dirty="0" smtClean="0">
                <a:solidFill>
                  <a:schemeClr val="tx1"/>
                </a:solidFill>
              </a:rPr>
              <a:t>/www/html/</a:t>
            </a:r>
            <a:r>
              <a:rPr lang="en-US" altLang="ko-KR" dirty="0" err="1" smtClean="0">
                <a:solidFill>
                  <a:schemeClr val="tx1"/>
                </a:solidFill>
              </a:rPr>
              <a:t>phpinfo.php</a:t>
            </a:r>
            <a:r>
              <a:rPr lang="en-US" altLang="ko-KR" dirty="0" smtClean="0">
                <a:solidFill>
                  <a:schemeClr val="tx1"/>
                </a:solidFill>
              </a:rPr>
              <a:t>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등등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>
                <a:hlinkClick r:id="rId2"/>
              </a:rPr>
              <a:t>https://</a:t>
            </a:r>
            <a:r>
              <a:rPr lang="en-US" altLang="ko-KR" dirty="0" smtClean="0">
                <a:hlinkClick r:id="rId2"/>
              </a:rPr>
              <a:t>bugwhale.tistory.com/entry/raspberrypi-raspbian-apm-install</a:t>
            </a:r>
            <a:endParaRPr lang="en-US" altLang="ko-KR" dirty="0" smtClean="0"/>
          </a:p>
          <a:p>
            <a:r>
              <a:rPr lang="ko-KR" altLang="en-US" dirty="0" smtClean="0"/>
              <a:t>위 링크에서 다운받으면 </a:t>
            </a:r>
            <a:r>
              <a:rPr lang="ko-KR" altLang="en-US" dirty="0" err="1" smtClean="0"/>
              <a:t>됨니다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75691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1136073"/>
            <a:ext cx="9226080" cy="4484899"/>
          </a:xfrm>
        </p:spPr>
      </p:pic>
    </p:spTree>
    <p:extLst>
      <p:ext uri="{BB962C8B-B14F-4D97-AF65-F5344CB8AC3E}">
        <p14:creationId xmlns:p14="http://schemas.microsoft.com/office/powerpoint/2010/main" val="7593725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ftp </a:t>
            </a:r>
            <a:r>
              <a:rPr lang="ko-KR" altLang="en-US" dirty="0" err="1" smtClean="0"/>
              <a:t>서버열기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 smtClean="0"/>
              <a:t>ftp </a:t>
            </a:r>
            <a:r>
              <a:rPr lang="ko-KR" altLang="en-US" dirty="0" err="1" smtClean="0"/>
              <a:t>서버구축</a:t>
            </a:r>
            <a:endParaRPr lang="en-US" altLang="ko-KR" dirty="0" smtClean="0"/>
          </a:p>
          <a:p>
            <a:r>
              <a:rPr lang="en-US" altLang="ko-KR" dirty="0"/>
              <a:t>FTP </a:t>
            </a:r>
            <a:r>
              <a:rPr lang="ko-KR" altLang="en-US" dirty="0"/>
              <a:t>패키지를 설치하기 전에 </a:t>
            </a:r>
            <a:r>
              <a:rPr lang="en-US" altLang="ko-KR" dirty="0" err="1"/>
              <a:t>sudo</a:t>
            </a:r>
            <a:r>
              <a:rPr lang="en-US" altLang="ko-KR" dirty="0"/>
              <a:t> apt-get upgrade</a:t>
            </a:r>
            <a:r>
              <a:rPr lang="ko-KR" altLang="en-US" dirty="0"/>
              <a:t>와 </a:t>
            </a:r>
            <a:r>
              <a:rPr lang="en-US" altLang="ko-KR" dirty="0" err="1"/>
              <a:t>sudo</a:t>
            </a:r>
            <a:r>
              <a:rPr lang="en-US" altLang="ko-KR" dirty="0"/>
              <a:t> apt-get update</a:t>
            </a:r>
            <a:r>
              <a:rPr lang="ko-KR" altLang="en-US" dirty="0"/>
              <a:t>를 통해 패키지 리스트를 업데이트 합니다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err="1"/>
              <a:t>sudo</a:t>
            </a:r>
            <a:r>
              <a:rPr lang="en-US" altLang="ko-KR" dirty="0"/>
              <a:t> apt-get install </a:t>
            </a:r>
            <a:r>
              <a:rPr lang="en-US" altLang="ko-KR" dirty="0" err="1"/>
              <a:t>vsftpd</a:t>
            </a:r>
            <a:r>
              <a:rPr lang="ko-KR" altLang="en-US" dirty="0"/>
              <a:t>를 통해 패키지를 설치합니다</a:t>
            </a:r>
            <a:r>
              <a:rPr lang="en-US" altLang="ko-KR" dirty="0"/>
              <a:t>. </a:t>
            </a:r>
            <a:endParaRPr lang="en-US" altLang="ko-KR" dirty="0" smtClean="0"/>
          </a:p>
          <a:p>
            <a:r>
              <a:rPr lang="en-US" altLang="ko-KR" dirty="0"/>
              <a:t>FTP </a:t>
            </a:r>
            <a:r>
              <a:rPr lang="ko-KR" altLang="en-US" dirty="0"/>
              <a:t>서버 설정을 위해 </a:t>
            </a:r>
            <a:r>
              <a:rPr lang="en-US" altLang="ko-KR" dirty="0" err="1"/>
              <a:t>sudo</a:t>
            </a:r>
            <a:r>
              <a:rPr lang="en-US" altLang="ko-KR" dirty="0"/>
              <a:t> </a:t>
            </a:r>
            <a:r>
              <a:rPr lang="en-US" altLang="ko-KR" dirty="0" err="1"/>
              <a:t>nano</a:t>
            </a:r>
            <a:r>
              <a:rPr lang="en-US" altLang="ko-KR" dirty="0"/>
              <a:t> /</a:t>
            </a:r>
            <a:r>
              <a:rPr lang="en-US" altLang="ko-KR" dirty="0" err="1"/>
              <a:t>etc</a:t>
            </a:r>
            <a:r>
              <a:rPr lang="en-US" altLang="ko-KR" dirty="0"/>
              <a:t>/</a:t>
            </a:r>
            <a:r>
              <a:rPr lang="en-US" altLang="ko-KR" dirty="0" err="1"/>
              <a:t>vsftpd.conf</a:t>
            </a:r>
            <a:r>
              <a:rPr lang="ko-KR" altLang="en-US" dirty="0"/>
              <a:t> 명령을 통해 설정 파일을 엽니다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5" name="Rectangle 1"/>
          <p:cNvSpPr>
            <a:spLocks noGrp="1" noChangeArrowheads="1"/>
          </p:cNvSpPr>
          <p:nvPr>
            <p:ph sz="half" idx="2"/>
          </p:nvPr>
        </p:nvSpPr>
        <p:spPr bwMode="auto">
          <a:xfrm>
            <a:off x="6096000" y="2560320"/>
            <a:ext cx="4906546" cy="3570208"/>
          </a:xfrm>
          <a:prstGeom prst="rect">
            <a:avLst/>
          </a:prstGeom>
          <a:solidFill>
            <a:srgbClr val="F0F0F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lvl="0" indent="0" defTabSz="914400" latinLnBrk="0">
              <a:buClrTx/>
              <a:buSzTx/>
              <a:buNone/>
            </a:pPr>
            <a:r>
              <a:rPr lang="ko-KR" altLang="ko-KR" sz="2800" dirty="0" err="1">
                <a:solidFill>
                  <a:srgbClr val="000000"/>
                </a:solidFill>
                <a:ea typeface="AppleSDGothicNeo"/>
              </a:rPr>
              <a:t>vsftpd.conf</a:t>
            </a:r>
            <a:r>
              <a:rPr lang="ko-KR" altLang="ko-KR" sz="2800" dirty="0">
                <a:solidFill>
                  <a:srgbClr val="000000"/>
                </a:solidFill>
                <a:ea typeface="AppleSDGothicNeo"/>
              </a:rPr>
              <a:t> 파일이 열리면 파일 끝에 아래의 내용을 붙여 넣습니다.</a:t>
            </a:r>
            <a:br>
              <a:rPr lang="ko-KR" altLang="ko-KR" sz="2800" dirty="0">
                <a:solidFill>
                  <a:srgbClr val="000000"/>
                </a:solidFill>
                <a:ea typeface="AppleSDGothicNeo"/>
              </a:rPr>
            </a:br>
            <a:endParaRPr lang="ko-KR" altLang="ko-KR" sz="1800" dirty="0">
              <a:solidFill>
                <a:srgbClr val="444444"/>
              </a:solidFill>
              <a:latin typeface="Arial Unicode MS" panose="020B0604020202020204" pitchFamily="50" charset="-127"/>
            </a:endParaRPr>
          </a:p>
          <a:p>
            <a:pPr marL="0" lvl="0" indent="0" defTabSz="914400" latinLnBrk="0">
              <a:buClrTx/>
              <a:buSzTx/>
              <a:buNone/>
            </a:pPr>
            <a:r>
              <a:rPr lang="ko-KR" altLang="ko-KR" sz="1800" dirty="0" err="1">
                <a:solidFill>
                  <a:srgbClr val="444444"/>
                </a:solidFill>
                <a:latin typeface="Arial Unicode MS" panose="020B0604020202020204" pitchFamily="50" charset="-127"/>
              </a:rPr>
              <a:t>anonymous_enable</a:t>
            </a:r>
            <a:r>
              <a:rPr lang="ko-KR" altLang="ko-KR" sz="1800" dirty="0">
                <a:solidFill>
                  <a:srgbClr val="444444"/>
                </a:solidFill>
                <a:latin typeface="Arial Unicode MS" panose="020B0604020202020204" pitchFamily="50" charset="-127"/>
              </a:rPr>
              <a:t>=NO </a:t>
            </a:r>
            <a:r>
              <a:rPr lang="ko-KR" altLang="ko-KR" sz="1800" dirty="0" err="1">
                <a:solidFill>
                  <a:srgbClr val="444444"/>
                </a:solidFill>
                <a:latin typeface="Arial Unicode MS" panose="020B0604020202020204" pitchFamily="50" charset="-127"/>
              </a:rPr>
              <a:t>local_enable</a:t>
            </a:r>
            <a:r>
              <a:rPr lang="ko-KR" altLang="ko-KR" sz="1800" dirty="0">
                <a:solidFill>
                  <a:srgbClr val="444444"/>
                </a:solidFill>
                <a:latin typeface="Arial Unicode MS" panose="020B0604020202020204" pitchFamily="50" charset="-127"/>
              </a:rPr>
              <a:t>=YES </a:t>
            </a:r>
            <a:r>
              <a:rPr lang="ko-KR" altLang="ko-KR" sz="1800" dirty="0" err="1">
                <a:solidFill>
                  <a:srgbClr val="444444"/>
                </a:solidFill>
                <a:latin typeface="Arial Unicode MS" panose="020B0604020202020204" pitchFamily="50" charset="-127"/>
              </a:rPr>
              <a:t>write_enable</a:t>
            </a:r>
            <a:r>
              <a:rPr lang="ko-KR" altLang="ko-KR" sz="1800" dirty="0">
                <a:solidFill>
                  <a:srgbClr val="444444"/>
                </a:solidFill>
                <a:latin typeface="Arial Unicode MS" panose="020B0604020202020204" pitchFamily="50" charset="-127"/>
              </a:rPr>
              <a:t>=YES </a:t>
            </a:r>
            <a:r>
              <a:rPr lang="ko-KR" altLang="ko-KR" sz="1800" dirty="0" err="1">
                <a:solidFill>
                  <a:srgbClr val="444444"/>
                </a:solidFill>
                <a:latin typeface="Arial Unicode MS" panose="020B0604020202020204" pitchFamily="50" charset="-127"/>
              </a:rPr>
              <a:t>local_umask</a:t>
            </a:r>
            <a:r>
              <a:rPr lang="ko-KR" altLang="ko-KR" sz="1800" dirty="0">
                <a:solidFill>
                  <a:srgbClr val="444444"/>
                </a:solidFill>
                <a:latin typeface="Arial Unicode MS" panose="020B0604020202020204" pitchFamily="50" charset="-127"/>
              </a:rPr>
              <a:t>=</a:t>
            </a:r>
            <a:r>
              <a:rPr lang="ko-KR" altLang="ko-KR" sz="1800" dirty="0">
                <a:solidFill>
                  <a:srgbClr val="880000"/>
                </a:solidFill>
                <a:latin typeface="Arial Unicode MS" panose="020B0604020202020204" pitchFamily="50" charset="-127"/>
              </a:rPr>
              <a:t>022</a:t>
            </a:r>
            <a:r>
              <a:rPr lang="ko-KR" altLang="ko-KR" sz="1800" dirty="0">
                <a:solidFill>
                  <a:srgbClr val="444444"/>
                </a:solidFill>
                <a:latin typeface="Arial Unicode MS" panose="020B0604020202020204" pitchFamily="50" charset="-127"/>
              </a:rPr>
              <a:t> </a:t>
            </a:r>
            <a:r>
              <a:rPr lang="ko-KR" altLang="ko-KR" sz="1800" dirty="0" err="1">
                <a:solidFill>
                  <a:srgbClr val="444444"/>
                </a:solidFill>
                <a:latin typeface="Arial Unicode MS" panose="020B0604020202020204" pitchFamily="50" charset="-127"/>
              </a:rPr>
              <a:t>chroot_local_user</a:t>
            </a:r>
            <a:r>
              <a:rPr lang="ko-KR" altLang="ko-KR" sz="1800" dirty="0">
                <a:solidFill>
                  <a:srgbClr val="444444"/>
                </a:solidFill>
                <a:latin typeface="Arial Unicode MS" panose="020B0604020202020204" pitchFamily="50" charset="-127"/>
              </a:rPr>
              <a:t>=YES </a:t>
            </a:r>
            <a:r>
              <a:rPr lang="ko-KR" altLang="ko-KR" sz="1800" dirty="0" err="1">
                <a:solidFill>
                  <a:srgbClr val="444444"/>
                </a:solidFill>
                <a:latin typeface="Arial Unicode MS" panose="020B0604020202020204" pitchFamily="50" charset="-127"/>
              </a:rPr>
              <a:t>chroot_list_enable</a:t>
            </a:r>
            <a:r>
              <a:rPr lang="ko-KR" altLang="ko-KR" sz="1800" dirty="0">
                <a:solidFill>
                  <a:srgbClr val="444444"/>
                </a:solidFill>
                <a:latin typeface="Arial Unicode MS" panose="020B0604020202020204" pitchFamily="50" charset="-127"/>
              </a:rPr>
              <a:t>=YES </a:t>
            </a:r>
            <a:r>
              <a:rPr lang="ko-KR" altLang="ko-KR" sz="1800" dirty="0" err="1">
                <a:solidFill>
                  <a:srgbClr val="444444"/>
                </a:solidFill>
                <a:latin typeface="Arial Unicode MS" panose="020B0604020202020204" pitchFamily="50" charset="-127"/>
              </a:rPr>
              <a:t>chroot_list_file</a:t>
            </a:r>
            <a:r>
              <a:rPr lang="ko-KR" altLang="ko-KR" sz="1800" dirty="0">
                <a:solidFill>
                  <a:srgbClr val="444444"/>
                </a:solidFill>
                <a:latin typeface="Arial Unicode MS" panose="020B0604020202020204" pitchFamily="50" charset="-127"/>
              </a:rPr>
              <a:t>=/</a:t>
            </a:r>
            <a:r>
              <a:rPr lang="ko-KR" altLang="ko-KR" sz="1800" dirty="0" err="1">
                <a:solidFill>
                  <a:srgbClr val="444444"/>
                </a:solidFill>
                <a:latin typeface="Arial Unicode MS" panose="020B0604020202020204" pitchFamily="50" charset="-127"/>
              </a:rPr>
              <a:t>etc</a:t>
            </a:r>
            <a:r>
              <a:rPr lang="ko-KR" altLang="ko-KR" sz="1800" dirty="0">
                <a:solidFill>
                  <a:srgbClr val="444444"/>
                </a:solidFill>
                <a:latin typeface="Arial Unicode MS" panose="020B0604020202020204" pitchFamily="50" charset="-127"/>
              </a:rPr>
              <a:t>/</a:t>
            </a:r>
            <a:r>
              <a:rPr lang="ko-KR" altLang="ko-KR" sz="1800" dirty="0" err="1">
                <a:solidFill>
                  <a:srgbClr val="444444"/>
                </a:solidFill>
                <a:latin typeface="Arial Unicode MS" panose="020B0604020202020204" pitchFamily="50" charset="-127"/>
              </a:rPr>
              <a:t>vsftpd.chroot_list</a:t>
            </a:r>
            <a:r>
              <a:rPr lang="ko-KR" altLang="ko-KR" sz="1400" dirty="0"/>
              <a:t/>
            </a:r>
            <a:br>
              <a:rPr lang="ko-KR" altLang="ko-KR" sz="1400" dirty="0"/>
            </a:br>
            <a:endParaRPr lang="ko-KR" altLang="ko-KR" sz="40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7132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Ftp </a:t>
            </a:r>
            <a:r>
              <a:rPr lang="ko-KR" altLang="en-US" dirty="0" err="1" smtClean="0"/>
              <a:t>서버열기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ko-KR" dirty="0"/>
              <a:t>FTP</a:t>
            </a:r>
            <a:r>
              <a:rPr lang="ko-KR" altLang="en-US" dirty="0"/>
              <a:t>에 접속할 사용자를 등록하기 위해 </a:t>
            </a:r>
            <a:r>
              <a:rPr lang="en-US" altLang="ko-KR" dirty="0" err="1"/>
              <a:t>sudo</a:t>
            </a:r>
            <a:r>
              <a:rPr lang="en-US" altLang="ko-KR" dirty="0"/>
              <a:t> </a:t>
            </a:r>
            <a:r>
              <a:rPr lang="en-US" altLang="ko-KR" dirty="0" err="1"/>
              <a:t>nano</a:t>
            </a:r>
            <a:r>
              <a:rPr lang="en-US" altLang="ko-KR" dirty="0"/>
              <a:t> /</a:t>
            </a:r>
            <a:r>
              <a:rPr lang="en-US" altLang="ko-KR" dirty="0" err="1"/>
              <a:t>etc</a:t>
            </a:r>
            <a:r>
              <a:rPr lang="en-US" altLang="ko-KR" dirty="0"/>
              <a:t>/</a:t>
            </a:r>
            <a:r>
              <a:rPr lang="en-US" altLang="ko-KR" dirty="0" err="1">
                <a:hlinkClick r:id="rId2"/>
              </a:rPr>
              <a:t>vsftpd.conf</a:t>
            </a:r>
            <a:r>
              <a:rPr lang="ko-KR" altLang="en-US" dirty="0"/>
              <a:t> 명령어 입력합니다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/>
              <a:t>파일이 열리면 </a:t>
            </a:r>
            <a:r>
              <a:rPr lang="en-US" altLang="ko-KR" dirty="0"/>
              <a:t>FTP </a:t>
            </a:r>
            <a:r>
              <a:rPr lang="ko-KR" altLang="en-US" dirty="0"/>
              <a:t>서버에 접속할 수 있는 </a:t>
            </a:r>
            <a:r>
              <a:rPr lang="en-US" altLang="ko-KR" dirty="0"/>
              <a:t>ID</a:t>
            </a:r>
            <a:r>
              <a:rPr lang="ko-KR" altLang="en-US" dirty="0"/>
              <a:t>인 </a:t>
            </a:r>
            <a:r>
              <a:rPr lang="en-US" altLang="ko-KR" dirty="0"/>
              <a:t>pi</a:t>
            </a:r>
            <a:r>
              <a:rPr lang="ko-KR" altLang="en-US" dirty="0"/>
              <a:t>를 적습니다</a:t>
            </a:r>
            <a:r>
              <a:rPr lang="en-US" altLang="ko-KR" dirty="0"/>
              <a:t>. (</a:t>
            </a:r>
            <a:r>
              <a:rPr lang="ko-KR" altLang="en-US" i="1" dirty="0"/>
              <a:t>다른 </a:t>
            </a:r>
            <a:r>
              <a:rPr lang="en-US" altLang="ko-KR" i="1" dirty="0"/>
              <a:t>ID</a:t>
            </a:r>
            <a:r>
              <a:rPr lang="ko-KR" altLang="en-US" i="1" dirty="0"/>
              <a:t>를 추가로 더 적어 넣으셔도 됩니다</a:t>
            </a:r>
            <a:r>
              <a:rPr lang="en-US" altLang="ko-KR" dirty="0"/>
              <a:t>)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/>
              <a:t>저장을 위해서 </a:t>
            </a:r>
            <a:r>
              <a:rPr lang="en-US" altLang="ko-KR" dirty="0"/>
              <a:t>'CTRL+O' </a:t>
            </a:r>
            <a:r>
              <a:rPr lang="ko-KR" altLang="en-US" dirty="0"/>
              <a:t>키를 누르고</a:t>
            </a:r>
            <a:r>
              <a:rPr lang="en-US" altLang="ko-KR" dirty="0"/>
              <a:t>, [</a:t>
            </a:r>
            <a:r>
              <a:rPr lang="ko-KR" altLang="en-US" dirty="0" err="1"/>
              <a:t>엔터</a:t>
            </a:r>
            <a:r>
              <a:rPr lang="en-US" altLang="ko-KR" dirty="0"/>
              <a:t>] </a:t>
            </a:r>
            <a:r>
              <a:rPr lang="ko-KR" altLang="en-US" dirty="0"/>
              <a:t>키를 눌러 저장을 완료합니다</a:t>
            </a:r>
            <a:r>
              <a:rPr lang="en-US" altLang="ko-KR" dirty="0"/>
              <a:t>.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/>
              <a:t>저장을 마쳤으면 키보드 </a:t>
            </a:r>
            <a:r>
              <a:rPr lang="en-US" altLang="ko-KR" dirty="0"/>
              <a:t>'CTRL+X'</a:t>
            </a:r>
            <a:r>
              <a:rPr lang="ko-KR" altLang="en-US" dirty="0"/>
              <a:t>를 눌러 에디터를 빠져나옵니다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ko-KR" dirty="0"/>
              <a:t>FTP </a:t>
            </a:r>
            <a:r>
              <a:rPr lang="ko-KR" altLang="en-US" dirty="0"/>
              <a:t>서버를 </a:t>
            </a:r>
            <a:r>
              <a:rPr lang="ko-KR" altLang="en-US" dirty="0" err="1"/>
              <a:t>재시작하기</a:t>
            </a:r>
            <a:r>
              <a:rPr lang="ko-KR" altLang="en-US" dirty="0"/>
              <a:t> 위해 </a:t>
            </a:r>
            <a:r>
              <a:rPr lang="en-US" altLang="ko-KR" dirty="0" err="1"/>
              <a:t>sudo</a:t>
            </a:r>
            <a:r>
              <a:rPr lang="en-US" altLang="ko-KR" dirty="0"/>
              <a:t> service </a:t>
            </a:r>
            <a:r>
              <a:rPr lang="en-US" altLang="ko-KR" dirty="0" err="1"/>
              <a:t>vsftpd</a:t>
            </a:r>
            <a:r>
              <a:rPr lang="en-US" altLang="ko-KR" dirty="0"/>
              <a:t> restart</a:t>
            </a:r>
            <a:r>
              <a:rPr lang="ko-KR" altLang="en-US" dirty="0"/>
              <a:t> 명령어를 실행합니다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83698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574" y="868219"/>
            <a:ext cx="10461114" cy="5085263"/>
          </a:xfrm>
        </p:spPr>
      </p:pic>
    </p:spTree>
    <p:extLst>
      <p:ext uri="{BB962C8B-B14F-4D97-AF65-F5344CB8AC3E}">
        <p14:creationId xmlns:p14="http://schemas.microsoft.com/office/powerpoint/2010/main" val="14617145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175" y="1422400"/>
            <a:ext cx="8846070" cy="4300172"/>
          </a:xfrm>
        </p:spPr>
      </p:pic>
    </p:spTree>
    <p:extLst>
      <p:ext uri="{BB962C8B-B14F-4D97-AF65-F5344CB8AC3E}">
        <p14:creationId xmlns:p14="http://schemas.microsoft.com/office/powerpoint/2010/main" val="2957831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라즈베리의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역사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/>
              <a:t>영국의 라즈베리 파이</a:t>
            </a:r>
            <a:r>
              <a:rPr lang="en-US" altLang="ko-KR" dirty="0"/>
              <a:t>(Raspberry Pi) </a:t>
            </a:r>
            <a:r>
              <a:rPr lang="ko-KR" altLang="en-US" dirty="0"/>
              <a:t>재단에서 만든 초소형</a:t>
            </a:r>
            <a:r>
              <a:rPr lang="en-US" altLang="ko-KR" dirty="0"/>
              <a:t>/</a:t>
            </a:r>
            <a:r>
              <a:rPr lang="ko-KR" altLang="en-US" dirty="0"/>
              <a:t>초저가의 컴퓨터다</a:t>
            </a:r>
            <a:r>
              <a:rPr lang="en-US" altLang="ko-KR" dirty="0"/>
              <a:t>. </a:t>
            </a:r>
            <a:r>
              <a:rPr lang="ko-KR" altLang="en-US" dirty="0"/>
              <a:t>교육용 프로젝트의 일환으로 개발되었으며</a:t>
            </a:r>
            <a:r>
              <a:rPr lang="en-US" altLang="ko-KR" dirty="0"/>
              <a:t>, </a:t>
            </a:r>
            <a:r>
              <a:rPr lang="ko-KR" altLang="en-US" dirty="0"/>
              <a:t>이 때문에 </a:t>
            </a:r>
            <a:r>
              <a:rPr lang="en-US" altLang="ko-KR" dirty="0"/>
              <a:t>RCA(CVBS) </a:t>
            </a:r>
            <a:r>
              <a:rPr lang="ko-KR" altLang="en-US" dirty="0"/>
              <a:t>출력 잭을 가지고 있다</a:t>
            </a:r>
            <a:r>
              <a:rPr lang="en-US" altLang="ko-KR" dirty="0"/>
              <a:t>. 1980</a:t>
            </a:r>
            <a:r>
              <a:rPr lang="ko-KR" altLang="en-US" dirty="0"/>
              <a:t>년대 </a:t>
            </a:r>
            <a:r>
              <a:rPr lang="en-US" altLang="ko-KR" dirty="0"/>
              <a:t>BBC</a:t>
            </a:r>
            <a:r>
              <a:rPr lang="ko-KR" altLang="en-US" dirty="0"/>
              <a:t>의 컴퓨터 교육 프로젝트였던 </a:t>
            </a:r>
            <a:r>
              <a:rPr lang="en-US" altLang="ko-KR" dirty="0"/>
              <a:t>BBC Micro</a:t>
            </a:r>
            <a:r>
              <a:rPr lang="ko-KR" altLang="en-US" dirty="0"/>
              <a:t>에서 영감을 받았다고 한다</a:t>
            </a:r>
            <a:r>
              <a:rPr lang="en-US" altLang="ko-KR" dirty="0" smtClean="0"/>
              <a:t>.</a:t>
            </a:r>
          </a:p>
          <a:p>
            <a:r>
              <a:rPr lang="en-US" altLang="ko-KR" dirty="0"/>
              <a:t>2012</a:t>
            </a:r>
            <a:r>
              <a:rPr lang="ko-KR" altLang="en-US" dirty="0"/>
              <a:t>년 </a:t>
            </a:r>
            <a:r>
              <a:rPr lang="en-US" altLang="ko-KR" dirty="0"/>
              <a:t>3</a:t>
            </a:r>
            <a:r>
              <a:rPr lang="ko-KR" altLang="en-US" dirty="0"/>
              <a:t>월 출시되었는데</a:t>
            </a:r>
            <a:r>
              <a:rPr lang="en-US" altLang="ko-KR" dirty="0"/>
              <a:t>, 1</a:t>
            </a:r>
            <a:r>
              <a:rPr lang="ko-KR" altLang="en-US" dirty="0" err="1"/>
              <a:t>시간만에</a:t>
            </a:r>
            <a:r>
              <a:rPr lang="ko-KR" altLang="en-US" dirty="0"/>
              <a:t> 매진되는 진풍경을 보여줬다</a:t>
            </a:r>
            <a:r>
              <a:rPr lang="en-US" altLang="ko-KR" dirty="0"/>
              <a:t>. 2013</a:t>
            </a:r>
            <a:r>
              <a:rPr lang="ko-KR" altLang="en-US" dirty="0"/>
              <a:t>년 </a:t>
            </a:r>
            <a:r>
              <a:rPr lang="en-US" altLang="ko-KR" dirty="0"/>
              <a:t>11</a:t>
            </a:r>
            <a:r>
              <a:rPr lang="ko-KR" altLang="en-US" dirty="0"/>
              <a:t>월 기준 </a:t>
            </a:r>
            <a:r>
              <a:rPr lang="en-US" altLang="ko-KR" dirty="0"/>
              <a:t>200</a:t>
            </a:r>
            <a:r>
              <a:rPr lang="ko-KR" altLang="en-US" dirty="0"/>
              <a:t>만대 이상이 팔렸다</a:t>
            </a:r>
            <a:r>
              <a:rPr lang="en-US" altLang="ko-KR" dirty="0"/>
              <a:t>.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/>
              <a:t>일부 학교들에서는 라즈베리 파이를 교육용으로 이용한다</a:t>
            </a:r>
            <a:r>
              <a:rPr lang="en-US" altLang="ko-KR" dirty="0"/>
              <a:t>. </a:t>
            </a:r>
            <a:r>
              <a:rPr lang="ko-KR" altLang="en-US" dirty="0" err="1"/>
              <a:t>아두이노와</a:t>
            </a:r>
            <a:r>
              <a:rPr lang="ko-KR" altLang="en-US" dirty="0"/>
              <a:t> 함께 소수의 관련 업계 엔지니어들만의 영역이었던 개발 보드의 </a:t>
            </a:r>
            <a:r>
              <a:rPr lang="ko-KR" altLang="en-US" dirty="0" err="1"/>
              <a:t>저가화와</a:t>
            </a:r>
            <a:r>
              <a:rPr lang="ko-KR" altLang="en-US" dirty="0"/>
              <a:t> 대중화의 시대를 연 주역이라고 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43501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32" y="674256"/>
            <a:ext cx="11202136" cy="5445482"/>
          </a:xfrm>
        </p:spPr>
      </p:pic>
    </p:spTree>
    <p:extLst>
      <p:ext uri="{BB962C8B-B14F-4D97-AF65-F5344CB8AC3E}">
        <p14:creationId xmlns:p14="http://schemas.microsoft.com/office/powerpoint/2010/main" val="17053152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9600" dirty="0" err="1" smtClean="0"/>
              <a:t>MariaDB</a:t>
            </a:r>
            <a:endParaRPr lang="ko-KR" altLang="en-US" sz="960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b="1" dirty="0" err="1"/>
              <a:t>MariaDB</a:t>
            </a:r>
            <a:r>
              <a:rPr lang="ko-KR" altLang="en-US" dirty="0"/>
              <a:t>는 오픈 소스의 관계형 데이터베이스 관리 시스템</a:t>
            </a:r>
            <a:r>
              <a:rPr lang="en-US" altLang="ko-KR" dirty="0"/>
              <a:t>(RDBMS)</a:t>
            </a:r>
            <a:r>
              <a:rPr lang="ko-KR" altLang="en-US" dirty="0" smtClean="0"/>
              <a:t>이다</a:t>
            </a:r>
            <a:endParaRPr lang="en-US" altLang="ko-KR" dirty="0" smtClean="0"/>
          </a:p>
          <a:p>
            <a:r>
              <a:rPr lang="ko-KR" altLang="en-US" dirty="0"/>
              <a:t> </a:t>
            </a:r>
            <a:r>
              <a:rPr lang="en-US" altLang="ko-KR" dirty="0"/>
              <a:t>MySQL</a:t>
            </a:r>
            <a:r>
              <a:rPr lang="ko-KR" altLang="en-US" dirty="0"/>
              <a:t>과 동일한 소스 코드를 기반으로 하며</a:t>
            </a:r>
            <a:r>
              <a:rPr lang="en-US" altLang="ko-KR" dirty="0"/>
              <a:t>, GPL v2 </a:t>
            </a:r>
            <a:r>
              <a:rPr lang="ko-KR" altLang="en-US" dirty="0"/>
              <a:t>라이선스를 따른다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 smtClean="0"/>
              <a:t>여담으로 앞에서 </a:t>
            </a:r>
            <a:r>
              <a:rPr lang="ko-KR" altLang="en-US" dirty="0" err="1" smtClean="0"/>
              <a:t>라즈베리에</a:t>
            </a:r>
            <a:r>
              <a:rPr lang="ko-KR" altLang="en-US" dirty="0" smtClean="0"/>
              <a:t> 마리아  </a:t>
            </a:r>
            <a:r>
              <a:rPr lang="en-US" altLang="ko-KR" dirty="0" smtClean="0"/>
              <a:t>DB</a:t>
            </a:r>
            <a:r>
              <a:rPr lang="ko-KR" altLang="en-US" dirty="0" smtClean="0"/>
              <a:t>를 깔았다</a:t>
            </a:r>
            <a:endParaRPr lang="en-US" altLang="ko-KR" dirty="0" smtClean="0"/>
          </a:p>
          <a:p>
            <a:r>
              <a:rPr lang="ko-KR" altLang="en-US" dirty="0"/>
              <a:t> 오라클 소유의 현재 불확실한 </a:t>
            </a:r>
            <a:r>
              <a:rPr lang="en-US" altLang="ko-KR" dirty="0"/>
              <a:t>MySQL</a:t>
            </a:r>
            <a:r>
              <a:rPr lang="ko-KR" altLang="en-US" dirty="0"/>
              <a:t>의 라이선스 상태에 반발하여 만들어졌으며</a:t>
            </a:r>
            <a:r>
              <a:rPr lang="en-US" altLang="ko-KR" dirty="0"/>
              <a:t>, </a:t>
            </a:r>
            <a:r>
              <a:rPr lang="ko-KR" altLang="en-US" dirty="0" err="1"/>
              <a:t>배포자는</a:t>
            </a:r>
            <a:r>
              <a:rPr lang="ko-KR" altLang="en-US" dirty="0"/>
              <a:t> </a:t>
            </a:r>
            <a:r>
              <a:rPr lang="ko-KR" altLang="en-US" dirty="0" err="1"/>
              <a:t>몬티</a:t>
            </a:r>
            <a:r>
              <a:rPr lang="ko-KR" altLang="en-US" dirty="0"/>
              <a:t> 프로그램 </a:t>
            </a:r>
            <a:r>
              <a:rPr lang="en-US" altLang="ko-KR" dirty="0"/>
              <a:t>AB(Monty Program AB)</a:t>
            </a:r>
            <a:r>
              <a:rPr lang="ko-KR" altLang="en-US" dirty="0"/>
              <a:t>와 저작권을 공유해야 한다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99651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9600" dirty="0" err="1" smtClean="0"/>
              <a:t>MariaDB</a:t>
            </a:r>
            <a:endParaRPr lang="ko-KR" altLang="en-US" sz="960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마리아</a:t>
            </a:r>
            <a:r>
              <a:rPr lang="en-US" altLang="ko-KR" dirty="0"/>
              <a:t>DB </a:t>
            </a:r>
            <a:r>
              <a:rPr lang="ko-KR" altLang="en-US" dirty="0"/>
              <a:t>커뮤니티는 </a:t>
            </a:r>
            <a:r>
              <a:rPr lang="en-US" altLang="ko-KR" dirty="0"/>
              <a:t>MySQL</a:t>
            </a:r>
            <a:r>
              <a:rPr lang="ko-KR" altLang="en-US" dirty="0"/>
              <a:t>과 비교해 애플리케이션 부분 속도가 약 </a:t>
            </a:r>
            <a:r>
              <a:rPr lang="en-US" altLang="ko-KR" dirty="0"/>
              <a:t>4~5</a:t>
            </a:r>
            <a:r>
              <a:rPr lang="ko-KR" altLang="en-US" dirty="0" err="1"/>
              <a:t>천배</a:t>
            </a:r>
            <a:r>
              <a:rPr lang="ko-KR" altLang="en-US" dirty="0"/>
              <a:t> 정도 빠르며</a:t>
            </a:r>
            <a:r>
              <a:rPr lang="en-US" altLang="ko-KR" dirty="0"/>
              <a:t>, MySQL</a:t>
            </a:r>
            <a:r>
              <a:rPr lang="ko-KR" altLang="en-US" dirty="0"/>
              <a:t>이 가지고 있는 모든 제품의 기능을 완벽히 구현하면서도 성능 면에서는 최고 </a:t>
            </a:r>
            <a:r>
              <a:rPr lang="en-US" altLang="ko-KR" dirty="0"/>
              <a:t>70%</a:t>
            </a:r>
            <a:r>
              <a:rPr lang="ko-KR" altLang="en-US" dirty="0"/>
              <a:t>의 향상을 보이고 있다고 주장한다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ko-KR" dirty="0" err="1"/>
              <a:t>MariaDB</a:t>
            </a:r>
            <a:r>
              <a:rPr lang="ko-KR" altLang="en-US" dirty="0"/>
              <a:t>는 원칙적으로 </a:t>
            </a:r>
            <a:r>
              <a:rPr lang="en-US" altLang="ko-KR" dirty="0"/>
              <a:t>MySQL</a:t>
            </a:r>
            <a:r>
              <a:rPr lang="ko-KR" altLang="en-US" dirty="0"/>
              <a:t>과 거의 동일한 데이터베이스 엔진</a:t>
            </a:r>
            <a:r>
              <a:rPr lang="en-US" altLang="ko-KR" dirty="0"/>
              <a:t>(</a:t>
            </a:r>
            <a:r>
              <a:rPr lang="ko-KR" altLang="en-US" dirty="0"/>
              <a:t>스토리지 엔진</a:t>
            </a:r>
            <a:r>
              <a:rPr lang="en-US" altLang="ko-KR" dirty="0"/>
              <a:t>)</a:t>
            </a:r>
            <a:r>
              <a:rPr lang="ko-KR" altLang="en-US" dirty="0"/>
              <a:t>에 대응하고 있다</a:t>
            </a:r>
            <a:r>
              <a:rPr lang="en-US" altLang="ko-KR" dirty="0"/>
              <a:t>. </a:t>
            </a:r>
            <a:r>
              <a:rPr lang="ko-KR" altLang="en-US" dirty="0"/>
              <a:t>해당 데이터베이스 엔진은 다음과 같다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733412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9600" dirty="0" err="1" smtClean="0"/>
              <a:t>MariaDB</a:t>
            </a:r>
            <a:endParaRPr lang="ko-KR" altLang="en-US" sz="960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298447" y="2560320"/>
            <a:ext cx="9524723" cy="3310128"/>
          </a:xfrm>
        </p:spPr>
        <p:txBody>
          <a:bodyPr>
            <a:normAutofit fontScale="70000" lnSpcReduction="20000"/>
          </a:bodyPr>
          <a:lstStyle/>
          <a:p>
            <a:r>
              <a:rPr lang="en-US" altLang="ko-KR" dirty="0"/>
              <a:t>Aria</a:t>
            </a:r>
            <a:r>
              <a:rPr lang="ko-KR" altLang="en-US" dirty="0"/>
              <a:t> </a:t>
            </a:r>
            <a:r>
              <a:rPr lang="en-US" altLang="ko-KR" dirty="0"/>
              <a:t>- </a:t>
            </a:r>
            <a:r>
              <a:rPr lang="en-US" altLang="ko-KR" dirty="0" err="1"/>
              <a:t>MyISAM</a:t>
            </a:r>
            <a:r>
              <a:rPr lang="ko-KR" altLang="en-US" dirty="0"/>
              <a:t> 파생 엔진 대체용 </a:t>
            </a:r>
            <a:r>
              <a:rPr lang="en-US" altLang="ko-KR" dirty="0"/>
              <a:t>(</a:t>
            </a:r>
            <a:r>
              <a:rPr lang="ko-KR" altLang="en-US" dirty="0"/>
              <a:t>이전 명칭은 </a:t>
            </a:r>
            <a:r>
              <a:rPr lang="en-US" altLang="ko-KR" dirty="0"/>
              <a:t>Maria) 123</a:t>
            </a:r>
          </a:p>
          <a:p>
            <a:r>
              <a:rPr lang="en-US" altLang="ko-KR" dirty="0" err="1"/>
              <a:t>XtraDB</a:t>
            </a:r>
            <a:r>
              <a:rPr lang="ko-KR" altLang="en-US" dirty="0"/>
              <a:t> </a:t>
            </a:r>
            <a:r>
              <a:rPr lang="en-US" altLang="ko-KR" dirty="0"/>
              <a:t>- </a:t>
            </a:r>
            <a:r>
              <a:rPr lang="ko-KR" altLang="en-US" dirty="0"/>
              <a:t>오라클 </a:t>
            </a:r>
            <a:r>
              <a:rPr lang="en-US" altLang="ko-KR" dirty="0" err="1"/>
              <a:t>InnoDB</a:t>
            </a:r>
            <a:r>
              <a:rPr lang="ko-KR" altLang="en-US" dirty="0"/>
              <a:t>를 대체하기 위해 만든 </a:t>
            </a:r>
            <a:r>
              <a:rPr lang="en-US" altLang="ko-KR" dirty="0" err="1" smtClean="0"/>
              <a:t>InnoDB</a:t>
            </a:r>
            <a:r>
              <a:rPr lang="ko-KR" altLang="en-US" dirty="0" smtClean="0"/>
              <a:t> 파생</a:t>
            </a:r>
            <a:r>
              <a:rPr lang="ko-KR" altLang="en-US" dirty="0"/>
              <a:t> 포크</a:t>
            </a:r>
          </a:p>
          <a:p>
            <a:r>
              <a:rPr lang="en-US" altLang="ko-KR" dirty="0" err="1"/>
              <a:t>FederatedX</a:t>
            </a:r>
            <a:r>
              <a:rPr lang="ko-KR" altLang="en-US" dirty="0"/>
              <a:t> </a:t>
            </a:r>
            <a:r>
              <a:rPr lang="en-US" altLang="ko-KR" dirty="0"/>
              <a:t>- MySQL Federated</a:t>
            </a:r>
            <a:r>
              <a:rPr lang="ko-KR" altLang="en-US" dirty="0"/>
              <a:t> 파생 엔진</a:t>
            </a:r>
            <a:r>
              <a:rPr lang="en-US" altLang="ko-KR" dirty="0"/>
              <a:t>, </a:t>
            </a:r>
            <a:r>
              <a:rPr lang="ko-KR" altLang="en-US" dirty="0"/>
              <a:t>트랜잭션 제공</a:t>
            </a:r>
          </a:p>
          <a:p>
            <a:r>
              <a:rPr lang="en-US" altLang="ko-KR" dirty="0"/>
              <a:t>OQGRAPH</a:t>
            </a:r>
            <a:r>
              <a:rPr lang="ko-KR" altLang="en-US" dirty="0"/>
              <a:t> </a:t>
            </a:r>
            <a:r>
              <a:rPr lang="en-US" altLang="ko-KR" dirty="0"/>
              <a:t>- </a:t>
            </a:r>
            <a:r>
              <a:rPr lang="ko-KR" altLang="en-US" dirty="0"/>
              <a:t>버전 </a:t>
            </a:r>
            <a:r>
              <a:rPr lang="en-US" altLang="ko-KR" dirty="0"/>
              <a:t>5.2 </a:t>
            </a:r>
            <a:r>
              <a:rPr lang="ko-KR" altLang="en-US" dirty="0"/>
              <a:t>이상에서 지원</a:t>
            </a:r>
          </a:p>
          <a:p>
            <a:r>
              <a:rPr lang="en-US" altLang="ko-KR" dirty="0" err="1"/>
              <a:t>SphinxSE</a:t>
            </a:r>
            <a:r>
              <a:rPr lang="ko-KR" altLang="en-US" dirty="0"/>
              <a:t> </a:t>
            </a:r>
            <a:r>
              <a:rPr lang="en-US" altLang="ko-KR" dirty="0"/>
              <a:t>- </a:t>
            </a:r>
            <a:r>
              <a:rPr lang="ko-KR" altLang="en-US" dirty="0"/>
              <a:t>버전 </a:t>
            </a:r>
            <a:r>
              <a:rPr lang="en-US" altLang="ko-KR" dirty="0"/>
              <a:t>5.2 </a:t>
            </a:r>
            <a:r>
              <a:rPr lang="ko-KR" altLang="en-US" dirty="0"/>
              <a:t>이상에서 지원</a:t>
            </a:r>
            <a:r>
              <a:rPr lang="en-US" altLang="ko-KR" dirty="0"/>
              <a:t>, Full-Text Searching</a:t>
            </a:r>
            <a:r>
              <a:rPr lang="ko-KR" altLang="en-US" dirty="0"/>
              <a:t>이 필요할 때 사용할 수 있는 스토리지 엔진</a:t>
            </a:r>
          </a:p>
          <a:p>
            <a:r>
              <a:rPr lang="en-US" altLang="ko-KR" dirty="0"/>
              <a:t>IBMDB21</a:t>
            </a:r>
            <a:r>
              <a:rPr lang="ko-KR" altLang="en-US" dirty="0"/>
              <a:t> </a:t>
            </a:r>
            <a:r>
              <a:rPr lang="en-US" altLang="ko-KR" dirty="0"/>
              <a:t>- </a:t>
            </a:r>
            <a:r>
              <a:rPr lang="ko-KR" altLang="en-US" dirty="0"/>
              <a:t>오라클은 이것을 </a:t>
            </a:r>
            <a:r>
              <a:rPr lang="en-US" altLang="ko-KR" dirty="0"/>
              <a:t>MySQL 5.1.55</a:t>
            </a:r>
            <a:r>
              <a:rPr lang="ko-KR" altLang="en-US" dirty="0"/>
              <a:t>에서 제거했지만</a:t>
            </a:r>
            <a:r>
              <a:rPr lang="en-US" altLang="ko-KR" dirty="0"/>
              <a:t>, </a:t>
            </a:r>
            <a:r>
              <a:rPr lang="ko-KR" altLang="en-US" dirty="0"/>
              <a:t>마리아</a:t>
            </a:r>
            <a:r>
              <a:rPr lang="en-US" altLang="ko-KR" dirty="0"/>
              <a:t>DB</a:t>
            </a:r>
            <a:r>
              <a:rPr lang="ko-KR" altLang="en-US" dirty="0"/>
              <a:t>에서는 </a:t>
            </a:r>
            <a:r>
              <a:rPr lang="en-US" altLang="ko-KR" dirty="0"/>
              <a:t>5.5</a:t>
            </a:r>
            <a:r>
              <a:rPr lang="ko-KR" altLang="en-US" dirty="0"/>
              <a:t>까지 유지</a:t>
            </a:r>
          </a:p>
          <a:p>
            <a:r>
              <a:rPr lang="en-US" altLang="ko-KR" dirty="0" smtClean="0"/>
              <a:t>Cassandra</a:t>
            </a:r>
            <a:r>
              <a:rPr lang="ko-KR" altLang="en-US" dirty="0"/>
              <a:t> </a:t>
            </a:r>
            <a:r>
              <a:rPr lang="en-US" altLang="ko-KR" dirty="0"/>
              <a:t>- 10.0</a:t>
            </a:r>
            <a:r>
              <a:rPr lang="ko-KR" altLang="en-US" dirty="0"/>
              <a:t>에서 포함</a:t>
            </a:r>
            <a:r>
              <a:rPr lang="en-US" altLang="ko-KR" dirty="0"/>
              <a:t>. </a:t>
            </a:r>
            <a:r>
              <a:rPr lang="ko-KR" altLang="en-US" dirty="0"/>
              <a:t>기타 비 </a:t>
            </a:r>
            <a:r>
              <a:rPr lang="en-US" altLang="ko-KR" dirty="0" err="1"/>
              <a:t>sql</a:t>
            </a:r>
            <a:r>
              <a:rPr lang="en-US" altLang="ko-KR" dirty="0"/>
              <a:t> </a:t>
            </a:r>
            <a:r>
              <a:rPr lang="ko-KR" altLang="en-US" dirty="0"/>
              <a:t>저장 엔진을 끌어들이려는 시도</a:t>
            </a:r>
          </a:p>
          <a:p>
            <a:r>
              <a:rPr lang="en-US" altLang="ko-KR" dirty="0"/>
              <a:t>PBXT</a:t>
            </a:r>
            <a:r>
              <a:rPr lang="ko-KR" altLang="en-US" dirty="0"/>
              <a:t> </a:t>
            </a:r>
            <a:r>
              <a:rPr lang="en-US" altLang="ko-KR" dirty="0"/>
              <a:t>- </a:t>
            </a:r>
            <a:r>
              <a:rPr lang="ko-KR" altLang="en-US" dirty="0"/>
              <a:t>트랜잭션 제공</a:t>
            </a:r>
            <a:r>
              <a:rPr lang="en-US" altLang="ko-KR" dirty="0"/>
              <a:t>, 5.5</a:t>
            </a:r>
            <a:r>
              <a:rPr lang="ko-KR" altLang="en-US" dirty="0"/>
              <a:t>부터는 더 이상 유지보수를 제공하지 않음</a:t>
            </a:r>
            <a:r>
              <a:rPr lang="en-US" altLang="ko-KR" dirty="0"/>
              <a:t>. </a:t>
            </a:r>
            <a:r>
              <a:rPr lang="ko-KR" altLang="en-US" dirty="0"/>
              <a:t>기본 스토리지 엔진에서 제외</a:t>
            </a:r>
          </a:p>
          <a:p>
            <a:r>
              <a:rPr lang="en-US" altLang="ko-KR" dirty="0" err="1"/>
              <a:t>TokuDB</a:t>
            </a:r>
            <a:r>
              <a:rPr lang="ko-KR" altLang="en-US" dirty="0"/>
              <a:t> </a:t>
            </a:r>
            <a:r>
              <a:rPr lang="en-US" altLang="ko-KR" dirty="0"/>
              <a:t>- </a:t>
            </a:r>
            <a:r>
              <a:rPr lang="en-US" altLang="ko-KR" dirty="0" err="1"/>
              <a:t>MariaDB</a:t>
            </a:r>
            <a:r>
              <a:rPr lang="ko-KR" altLang="en-US" dirty="0"/>
              <a:t>에서 </a:t>
            </a:r>
            <a:r>
              <a:rPr lang="en-US" altLang="ko-KR" dirty="0"/>
              <a:t>Load</a:t>
            </a:r>
            <a:r>
              <a:rPr lang="ko-KR" altLang="en-US" dirty="0"/>
              <a:t>해야지 쓸 수 있습니다</a:t>
            </a:r>
            <a:r>
              <a:rPr lang="en-US" altLang="ko-KR" dirty="0"/>
              <a:t>. </a:t>
            </a:r>
            <a:r>
              <a:rPr lang="ko-KR" altLang="en-US" dirty="0"/>
              <a:t>장점은 다른 엔진보다 압축률이 높습니다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2337473" y="5004262"/>
            <a:ext cx="45719" cy="432262"/>
          </a:xfrm>
        </p:spPr>
        <p:txBody>
          <a:bodyPr>
            <a:normAutofit fontScale="70000" lnSpcReduction="20000"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31973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마리아 </a:t>
            </a:r>
            <a:r>
              <a:rPr lang="en-US" altLang="ko-KR" dirty="0" smtClean="0"/>
              <a:t>DB </a:t>
            </a:r>
            <a:r>
              <a:rPr lang="ko-KR" altLang="en-US" dirty="0" smtClean="0"/>
              <a:t>테이블 만들기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pPr fontAlgn="base"/>
            <a:r>
              <a:rPr lang="en-US" altLang="ko-KR" dirty="0"/>
              <a:t>grant all privileges on doje5.* to '</a:t>
            </a:r>
            <a:r>
              <a:rPr lang="en-US" altLang="ko-KR" dirty="0" err="1"/>
              <a:t>doje_user'@'localhost</a:t>
            </a:r>
            <a:r>
              <a:rPr lang="en-US" altLang="ko-KR" dirty="0"/>
              <a:t>';</a:t>
            </a:r>
          </a:p>
          <a:p>
            <a:pPr fontAlgn="base"/>
            <a:r>
              <a:rPr lang="en-US" altLang="ko-KR" dirty="0" smtClean="0"/>
              <a:t>create </a:t>
            </a:r>
            <a:r>
              <a:rPr lang="en-US" altLang="ko-KR" dirty="0"/>
              <a:t>user </a:t>
            </a:r>
            <a:r>
              <a:rPr lang="en-US" altLang="ko-KR" dirty="0" err="1"/>
              <a:t>doje_user@localhost</a:t>
            </a:r>
            <a:r>
              <a:rPr lang="en-US" altLang="ko-KR" dirty="0"/>
              <a:t> identified by '1111';</a:t>
            </a:r>
          </a:p>
          <a:p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ko-KR" altLang="en-US" dirty="0" smtClean="0"/>
              <a:t>그리고 유저 도지</a:t>
            </a:r>
            <a:r>
              <a:rPr lang="en-US" altLang="ko-KR" dirty="0" smtClean="0"/>
              <a:t>5</a:t>
            </a:r>
            <a:r>
              <a:rPr lang="ko-KR" altLang="en-US" dirty="0" smtClean="0"/>
              <a:t>를 만들어  </a:t>
            </a:r>
            <a:endParaRPr lang="en-US" altLang="ko-KR" dirty="0" smtClean="0"/>
          </a:p>
          <a:p>
            <a:pPr fontAlgn="base"/>
            <a:r>
              <a:rPr lang="en-US" altLang="ko-KR" dirty="0"/>
              <a:t>CREATE TABLE </a:t>
            </a:r>
            <a:r>
              <a:rPr lang="en-US" altLang="ko-KR" dirty="0" err="1"/>
              <a:t>member_table</a:t>
            </a:r>
            <a:r>
              <a:rPr lang="en-US" altLang="ko-KR" dirty="0"/>
              <a:t> ( </a:t>
            </a:r>
            <a:r>
              <a:rPr lang="en-US" altLang="ko-KR" dirty="0" err="1"/>
              <a:t>seq</a:t>
            </a:r>
            <a:r>
              <a:rPr lang="en-US" altLang="ko-KR" dirty="0"/>
              <a:t> INT NOT NULL AUTO_INCREMENT, </a:t>
            </a:r>
            <a:r>
              <a:rPr lang="en-US" altLang="ko-KR" dirty="0" err="1"/>
              <a:t>mb_id</a:t>
            </a:r>
            <a:r>
              <a:rPr lang="en-US" altLang="ko-KR" dirty="0"/>
              <a:t> VARCHAR(20), </a:t>
            </a:r>
            <a:r>
              <a:rPr lang="en-US" altLang="ko-KR" dirty="0" err="1"/>
              <a:t>mb_pw</a:t>
            </a:r>
            <a:r>
              <a:rPr lang="en-US" altLang="ko-KR" dirty="0"/>
              <a:t> VARCHAR(20), address VARCHAR(50), </a:t>
            </a:r>
            <a:r>
              <a:rPr lang="en-US" altLang="ko-KR" dirty="0" err="1"/>
              <a:t>mb_tell</a:t>
            </a:r>
            <a:r>
              <a:rPr lang="en-US" altLang="ko-KR" dirty="0"/>
              <a:t> VARCHAR(50),</a:t>
            </a:r>
            <a:br>
              <a:rPr lang="en-US" altLang="ko-KR" dirty="0"/>
            </a:br>
            <a:r>
              <a:rPr lang="en-US" altLang="ko-KR" dirty="0"/>
              <a:t>PRIMARY KEY(</a:t>
            </a:r>
            <a:r>
              <a:rPr lang="en-US" altLang="ko-KR" dirty="0" err="1"/>
              <a:t>seq</a:t>
            </a:r>
            <a:r>
              <a:rPr lang="en-US" altLang="ko-KR" dirty="0"/>
              <a:t>) ) ENGINE=MYISAM CHARSET=utf8;</a:t>
            </a:r>
          </a:p>
          <a:p>
            <a:pPr fontAlgn="base"/>
            <a:r>
              <a:rPr lang="en-US" altLang="ko-KR" dirty="0"/>
              <a:t>insert into </a:t>
            </a:r>
            <a:r>
              <a:rPr lang="en-US" altLang="ko-KR" dirty="0" err="1"/>
              <a:t>member_table</a:t>
            </a:r>
            <a:r>
              <a:rPr lang="en-US" altLang="ko-KR" dirty="0"/>
              <a:t> value('1','test','1111','miguk LA </a:t>
            </a:r>
            <a:r>
              <a:rPr lang="en-US" altLang="ko-KR" dirty="0" err="1"/>
              <a:t>dobonggu</a:t>
            </a:r>
            <a:r>
              <a:rPr lang="en-US" altLang="ko-KR" dirty="0"/>
              <a:t> yunsinne','010-4353-4343</a:t>
            </a:r>
            <a:r>
              <a:rPr lang="en-US" altLang="ko-KR" dirty="0" smtClean="0"/>
              <a:t>');</a:t>
            </a:r>
          </a:p>
          <a:p>
            <a:pPr fontAlgn="base"/>
            <a:r>
              <a:rPr lang="ko-KR" altLang="en-US" dirty="0" err="1" smtClean="0"/>
              <a:t>를</a:t>
            </a:r>
            <a:r>
              <a:rPr lang="ko-KR" altLang="en-US" dirty="0" smtClean="0"/>
              <a:t> 입력해 줍니다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38690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880" y="982132"/>
            <a:ext cx="10317951" cy="5015669"/>
          </a:xfrm>
        </p:spPr>
      </p:pic>
    </p:spTree>
    <p:extLst>
      <p:ext uri="{BB962C8B-B14F-4D97-AF65-F5344CB8AC3E}">
        <p14:creationId xmlns:p14="http://schemas.microsoft.com/office/powerpoint/2010/main" val="15054004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권한 가져오기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9598150" cy="3707476"/>
          </a:xfrm>
        </p:spPr>
        <p:txBody>
          <a:bodyPr>
            <a:noAutofit/>
          </a:bodyPr>
          <a:lstStyle/>
          <a:p>
            <a:r>
              <a:rPr lang="en-US" altLang="ko-KR" sz="4000" dirty="0" err="1" smtClean="0"/>
              <a:t>Sudo</a:t>
            </a:r>
            <a:r>
              <a:rPr lang="en-US" altLang="ko-KR" sz="4000" dirty="0" smtClean="0"/>
              <a:t> </a:t>
            </a:r>
            <a:r>
              <a:rPr lang="en-US" altLang="ko-KR" sz="4000" dirty="0" err="1" smtClean="0"/>
              <a:t>chmod</a:t>
            </a:r>
            <a:r>
              <a:rPr lang="en-US" altLang="ko-KR" sz="4000" dirty="0" smtClean="0"/>
              <a:t> 777 www/ -R</a:t>
            </a:r>
          </a:p>
          <a:p>
            <a:r>
              <a:rPr lang="en-US" altLang="ko-KR" sz="4000" dirty="0" smtClean="0"/>
              <a:t>www</a:t>
            </a:r>
            <a:r>
              <a:rPr lang="ko-KR" altLang="en-US" sz="4000" dirty="0" smtClean="0"/>
              <a:t>는 파일 명</a:t>
            </a:r>
            <a:endParaRPr lang="en-US" altLang="ko-KR" sz="4000" dirty="0" smtClean="0"/>
          </a:p>
          <a:p>
            <a:r>
              <a:rPr lang="en-US" altLang="ko-KR" sz="4000" dirty="0" smtClean="0"/>
              <a:t>777</a:t>
            </a:r>
            <a:r>
              <a:rPr lang="ko-KR" altLang="en-US" sz="4000" dirty="0" smtClean="0"/>
              <a:t>은 모든 권한을 </a:t>
            </a:r>
            <a:r>
              <a:rPr lang="ko-KR" altLang="en-US" sz="4000" dirty="0" err="1" smtClean="0"/>
              <a:t>의미함니다</a:t>
            </a:r>
            <a:endParaRPr lang="en-US" altLang="ko-KR" sz="4000" dirty="0" smtClean="0"/>
          </a:p>
          <a:p>
            <a:r>
              <a:rPr lang="en-US" altLang="ko-KR" sz="4000" dirty="0" smtClean="0"/>
              <a:t>-R</a:t>
            </a:r>
            <a:r>
              <a:rPr lang="ko-KR" altLang="en-US" sz="4000" dirty="0" smtClean="0"/>
              <a:t>은 하위폴더까지 같이 권한을 받게 됩니다 </a:t>
            </a:r>
            <a:endParaRPr lang="ko-KR" altLang="en-US" sz="400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2460777" y="3566160"/>
            <a:ext cx="101415" cy="149629"/>
          </a:xfrm>
        </p:spPr>
        <p:txBody>
          <a:bodyPr>
            <a:normAutofit fontScale="25000" lnSpcReduction="20000"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69495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628" y="1248139"/>
            <a:ext cx="9010744" cy="4380222"/>
          </a:xfrm>
        </p:spPr>
      </p:pic>
    </p:spTree>
    <p:extLst>
      <p:ext uri="{BB962C8B-B14F-4D97-AF65-F5344CB8AC3E}">
        <p14:creationId xmlns:p14="http://schemas.microsoft.com/office/powerpoint/2010/main" val="29940678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PHP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9598150" cy="3310128"/>
          </a:xfrm>
        </p:spPr>
        <p:txBody>
          <a:bodyPr/>
          <a:lstStyle/>
          <a:p>
            <a:r>
              <a:rPr lang="en-US" altLang="ko-KR" dirty="0" err="1" smtClean="0"/>
              <a:t>EditPlus</a:t>
            </a:r>
            <a:r>
              <a:rPr lang="ko-KR" altLang="en-US" dirty="0" smtClean="0"/>
              <a:t>를 설치한다</a:t>
            </a:r>
            <a:r>
              <a:rPr lang="en-US" altLang="ko-KR" dirty="0" smtClean="0"/>
              <a:t>(30</a:t>
            </a:r>
            <a:r>
              <a:rPr lang="ko-KR" altLang="en-US" dirty="0" smtClean="0"/>
              <a:t>일 무료 </a:t>
            </a:r>
            <a:r>
              <a:rPr lang="ko-KR" altLang="en-US" dirty="0" err="1" smtClean="0"/>
              <a:t>평가판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파일로 이동한다</a:t>
            </a:r>
            <a:endParaRPr lang="en-US" altLang="ko-KR" dirty="0" smtClean="0"/>
          </a:p>
          <a:p>
            <a:r>
              <a:rPr lang="en-US" altLang="ko-KR" dirty="0" smtClean="0"/>
              <a:t>FTP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FTP</a:t>
            </a:r>
            <a:r>
              <a:rPr lang="ko-KR" altLang="en-US" dirty="0" smtClean="0"/>
              <a:t>설정으로 간다</a:t>
            </a:r>
            <a:endParaRPr lang="en-US" altLang="ko-KR" dirty="0" smtClean="0"/>
          </a:p>
          <a:p>
            <a:r>
              <a:rPr lang="ko-KR" altLang="en-US" dirty="0" smtClean="0"/>
              <a:t>설명</a:t>
            </a:r>
            <a:r>
              <a:rPr lang="en-US" altLang="ko-KR" dirty="0" smtClean="0"/>
              <a:t>,</a:t>
            </a:r>
            <a:r>
              <a:rPr lang="ko-KR" altLang="en-US" dirty="0" err="1" smtClean="0"/>
              <a:t>라즈베리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ip,Username</a:t>
            </a:r>
            <a:r>
              <a:rPr lang="ko-KR" altLang="en-US" dirty="0" smtClean="0"/>
              <a:t>에</a:t>
            </a:r>
            <a:r>
              <a:rPr lang="en-US" altLang="ko-KR" dirty="0"/>
              <a:t> </a:t>
            </a:r>
            <a:r>
              <a:rPr lang="en-US" altLang="ko-KR" dirty="0" smtClean="0"/>
              <a:t>pi</a:t>
            </a:r>
            <a:r>
              <a:rPr lang="ko-KR" altLang="en-US" dirty="0" smtClean="0"/>
              <a:t>를 입력한다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Password</a:t>
            </a:r>
            <a:r>
              <a:rPr lang="ko-KR" altLang="en-US" dirty="0" smtClean="0"/>
              <a:t>에 비번을 입력한다</a:t>
            </a:r>
            <a:endParaRPr lang="en-US" altLang="ko-KR" dirty="0" smtClean="0"/>
          </a:p>
          <a:p>
            <a:r>
              <a:rPr lang="ko-KR" altLang="en-US" dirty="0" smtClean="0"/>
              <a:t>확인을 누른다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2192000" y="3940233"/>
            <a:ext cx="2337539" cy="1313411"/>
          </a:xfrm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32263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PHP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 smtClean="0"/>
              <a:t>Ctrl-S</a:t>
            </a:r>
            <a:r>
              <a:rPr lang="ko-KR" altLang="en-US" dirty="0" smtClean="0"/>
              <a:t>를 누른 뒤 </a:t>
            </a:r>
            <a:r>
              <a:rPr lang="en-US" altLang="ko-KR" dirty="0" smtClean="0"/>
              <a:t>UTF-8 </a:t>
            </a:r>
            <a:r>
              <a:rPr lang="ko-KR" altLang="en-US" dirty="0" smtClean="0"/>
              <a:t>돔으로 </a:t>
            </a:r>
            <a:r>
              <a:rPr lang="ko-KR" altLang="en-US" dirty="0" err="1" smtClean="0"/>
              <a:t>봐꾸고</a:t>
            </a:r>
            <a:r>
              <a:rPr lang="ko-KR" altLang="en-US" dirty="0" smtClean="0"/>
              <a:t> 확인을 누른다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파일에 </a:t>
            </a:r>
            <a:r>
              <a:rPr lang="ko-KR" altLang="en-US" dirty="0" err="1" smtClean="0"/>
              <a:t>새이름으로</a:t>
            </a:r>
            <a:r>
              <a:rPr lang="ko-KR" altLang="en-US" dirty="0" smtClean="0"/>
              <a:t> 저장</a:t>
            </a:r>
            <a:r>
              <a:rPr lang="en-US" altLang="ko-KR" dirty="0" smtClean="0"/>
              <a:t>(</a:t>
            </a:r>
            <a:r>
              <a:rPr lang="en-US" altLang="ko-KR" dirty="0"/>
              <a:t>UTF-8 </a:t>
            </a:r>
            <a:r>
              <a:rPr lang="ko-KR" altLang="en-US" dirty="0" smtClean="0"/>
              <a:t>돔으로 파일 </a:t>
            </a:r>
            <a:r>
              <a:rPr lang="ko-KR" altLang="en-US" dirty="0" err="1" smtClean="0"/>
              <a:t>인코딩</a:t>
            </a:r>
            <a:r>
              <a:rPr lang="ko-KR" altLang="en-US" dirty="0" smtClean="0"/>
              <a:t> 변화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파일 </a:t>
            </a:r>
            <a:r>
              <a:rPr lang="en-US" altLang="ko-KR" dirty="0" smtClean="0"/>
              <a:t>&gt; FTP &gt; </a:t>
            </a:r>
            <a:r>
              <a:rPr lang="ko-KR" altLang="en-US" dirty="0" err="1" smtClean="0"/>
              <a:t>원격저장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 smtClean="0"/>
              <a:t>표시 누른 뒤 저장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덥어쓰기</a:t>
            </a:r>
            <a:r>
              <a:rPr lang="en-US" altLang="ko-KR" dirty="0" smtClean="0"/>
              <a:t>)</a:t>
            </a:r>
            <a:r>
              <a:rPr lang="ko-KR" altLang="en-US" dirty="0" err="1" smtClean="0"/>
              <a:t>를한다</a:t>
            </a:r>
            <a:endParaRPr lang="en-US" altLang="ko-KR" dirty="0" smtClean="0"/>
          </a:p>
          <a:p>
            <a:r>
              <a:rPr lang="ko-KR" altLang="en-US" dirty="0" smtClean="0"/>
              <a:t>웹 페이지를 열고 </a:t>
            </a:r>
            <a:r>
              <a:rPr lang="en-US" altLang="ko-KR" dirty="0" err="1" smtClean="0"/>
              <a:t>ip</a:t>
            </a:r>
            <a:r>
              <a:rPr lang="ko-KR" altLang="en-US" dirty="0" smtClean="0"/>
              <a:t>를 넣으면 </a:t>
            </a:r>
            <a:r>
              <a:rPr lang="ko-KR" altLang="en-US" dirty="0" err="1" smtClean="0"/>
              <a:t>웹페이지에</a:t>
            </a:r>
            <a:r>
              <a:rPr lang="ko-KR" altLang="en-US" dirty="0" smtClean="0"/>
              <a:t> 내가 쓴 </a:t>
            </a:r>
            <a:r>
              <a:rPr lang="en-US" altLang="ko-KR" dirty="0" smtClean="0"/>
              <a:t>PHP</a:t>
            </a:r>
            <a:r>
              <a:rPr lang="ko-KR" altLang="en-US" dirty="0" smtClean="0"/>
              <a:t>코드가 나온다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8302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22" y="606828"/>
            <a:ext cx="10971219" cy="5644343"/>
          </a:xfrm>
        </p:spPr>
      </p:pic>
    </p:spTree>
    <p:extLst>
      <p:ext uri="{BB962C8B-B14F-4D97-AF65-F5344CB8AC3E}">
        <p14:creationId xmlns:p14="http://schemas.microsoft.com/office/powerpoint/2010/main" val="22333785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PHP</a:t>
            </a:r>
            <a:r>
              <a:rPr lang="ko-KR" altLang="en-US" dirty="0" smtClean="0"/>
              <a:t>코드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084" y="1911927"/>
            <a:ext cx="10648603" cy="4339244"/>
          </a:xfrm>
        </p:spPr>
      </p:pic>
    </p:spTree>
    <p:extLst>
      <p:ext uri="{BB962C8B-B14F-4D97-AF65-F5344CB8AC3E}">
        <p14:creationId xmlns:p14="http://schemas.microsoft.com/office/powerpoint/2010/main" val="9397318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1127292"/>
            <a:ext cx="9757352" cy="4743156"/>
          </a:xfrm>
        </p:spPr>
      </p:pic>
    </p:spTree>
    <p:extLst>
      <p:ext uri="{BB962C8B-B14F-4D97-AF65-F5344CB8AC3E}">
        <p14:creationId xmlns:p14="http://schemas.microsoft.com/office/powerpoint/2010/main" val="1641787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42" y="606829"/>
            <a:ext cx="10972799" cy="5644341"/>
          </a:xfrm>
        </p:spPr>
      </p:pic>
      <p:sp>
        <p:nvSpPr>
          <p:cNvPr id="5" name="아래쪽 화살표 4"/>
          <p:cNvSpPr/>
          <p:nvPr/>
        </p:nvSpPr>
        <p:spPr>
          <a:xfrm>
            <a:off x="4513811" y="2759826"/>
            <a:ext cx="2186247" cy="2460567"/>
          </a:xfrm>
          <a:prstGeom prst="down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Os</a:t>
            </a:r>
            <a:r>
              <a:rPr lang="en-US" altLang="ko-KR" dirty="0"/>
              <a:t> </a:t>
            </a:r>
            <a:r>
              <a:rPr lang="ko-KR" altLang="en-US" dirty="0" smtClean="0"/>
              <a:t>다운</a:t>
            </a:r>
            <a:endParaRPr lang="en-US" altLang="ko-KR" dirty="0" smtClean="0"/>
          </a:p>
          <a:p>
            <a:pPr algn="ctr"/>
            <a:r>
              <a:rPr lang="en-US" altLang="ko-KR" dirty="0" smtClean="0"/>
              <a:t>USB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2972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384936" y="2051854"/>
            <a:ext cx="5649049" cy="2746064"/>
          </a:xfr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05" y="2649007"/>
            <a:ext cx="8226922" cy="360040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8589" y="619124"/>
            <a:ext cx="4175759" cy="202988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06" y="619124"/>
            <a:ext cx="4203563" cy="202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896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260932" y="856872"/>
            <a:ext cx="5360094" cy="1303867"/>
          </a:xfrm>
        </p:spPr>
        <p:txBody>
          <a:bodyPr/>
          <a:lstStyle/>
          <a:p>
            <a:r>
              <a:rPr lang="ko-KR" altLang="en-US" dirty="0" smtClean="0"/>
              <a:t>라즈베리파이 </a:t>
            </a:r>
            <a:r>
              <a:rPr lang="ko-KR" altLang="en-US" dirty="0" err="1" smtClean="0"/>
              <a:t>설치중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16" y="493386"/>
            <a:ext cx="4409161" cy="5878882"/>
          </a:xfrm>
        </p:spPr>
      </p:pic>
    </p:spTree>
    <p:extLst>
      <p:ext uri="{BB962C8B-B14F-4D97-AF65-F5344CB8AC3E}">
        <p14:creationId xmlns:p14="http://schemas.microsoft.com/office/powerpoint/2010/main" val="1044957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라즈베리 파이 설치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라즈베리 파이</a:t>
            </a:r>
            <a:r>
              <a:rPr lang="en-US" altLang="ko-KR" dirty="0" smtClean="0"/>
              <a:t>.COM</a:t>
            </a:r>
            <a:r>
              <a:rPr lang="ko-KR" altLang="en-US" dirty="0" smtClean="0"/>
              <a:t>에</a:t>
            </a:r>
            <a:r>
              <a:rPr lang="en-US" altLang="ko-KR" dirty="0"/>
              <a:t> </a:t>
            </a:r>
            <a:r>
              <a:rPr lang="ko-KR" altLang="en-US" dirty="0" smtClean="0"/>
              <a:t>들어간다 </a:t>
            </a:r>
            <a:endParaRPr lang="en-US" altLang="ko-KR" dirty="0" smtClean="0"/>
          </a:p>
          <a:p>
            <a:r>
              <a:rPr lang="ko-KR" altLang="en-US" dirty="0" smtClean="0"/>
              <a:t>라즈베리 파이</a:t>
            </a:r>
            <a:r>
              <a:rPr lang="en-US" altLang="ko-KR" dirty="0" smtClean="0"/>
              <a:t>.COM</a:t>
            </a:r>
            <a:r>
              <a:rPr lang="ko-KR" altLang="en-US" dirty="0" smtClean="0"/>
              <a:t>에 소프트웨어를 들어간다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라즈베리 파이를 설치한다 </a:t>
            </a:r>
            <a:endParaRPr lang="en-US" altLang="ko-KR" dirty="0" smtClean="0"/>
          </a:p>
          <a:p>
            <a:r>
              <a:rPr lang="ko-KR" altLang="en-US" dirty="0" smtClean="0"/>
              <a:t>적정 기종에 맞게 설정한 뒤 설치한다 파일을 </a:t>
            </a:r>
            <a:r>
              <a:rPr lang="ko-KR" altLang="en-US" dirty="0" err="1" smtClean="0"/>
              <a:t>라즈베리파이로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옴긴다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r>
              <a:rPr lang="ko-KR" altLang="en-US" dirty="0" err="1" smtClean="0"/>
              <a:t>모니터랑</a:t>
            </a:r>
            <a:r>
              <a:rPr lang="ko-KR" altLang="en-US" dirty="0" smtClean="0"/>
              <a:t> 연결한다</a:t>
            </a:r>
            <a:r>
              <a:rPr lang="en-US" altLang="ko-KR" smtClean="0"/>
              <a:t>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9047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008328" y="982132"/>
            <a:ext cx="6888269" cy="1303867"/>
          </a:xfrm>
        </p:spPr>
        <p:txBody>
          <a:bodyPr/>
          <a:lstStyle/>
          <a:p>
            <a:r>
              <a:rPr lang="ko-KR" altLang="en-US" dirty="0" err="1" smtClean="0"/>
              <a:t>라즈베리</a:t>
            </a:r>
            <a:r>
              <a:rPr lang="ko-KR" altLang="en-US" dirty="0" smtClean="0"/>
              <a:t> 라이트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835368" y="2072084"/>
            <a:ext cx="5622881" cy="2733932"/>
          </a:xfrm>
        </p:spPr>
      </p:pic>
      <p:sp>
        <p:nvSpPr>
          <p:cNvPr id="5" name="내용 개체 틀 4"/>
          <p:cNvSpPr>
            <a:spLocks noGrp="1"/>
          </p:cNvSpPr>
          <p:nvPr>
            <p:ph sz="half" idx="2"/>
          </p:nvPr>
        </p:nvSpPr>
        <p:spPr>
          <a:xfrm>
            <a:off x="3343039" y="2435059"/>
            <a:ext cx="5761973" cy="1623373"/>
          </a:xfrm>
        </p:spPr>
        <p:txBody>
          <a:bodyPr/>
          <a:lstStyle/>
          <a:p>
            <a:r>
              <a:rPr lang="ko-KR" altLang="en-US" dirty="0" err="1" smtClean="0"/>
              <a:t>라즈베리의</a:t>
            </a:r>
            <a:r>
              <a:rPr lang="ko-KR" altLang="en-US" dirty="0" smtClean="0"/>
              <a:t> 콘솔 만으로 이루어진 버전 </a:t>
            </a:r>
            <a:endParaRPr lang="en-US" altLang="ko-KR" dirty="0" smtClean="0"/>
          </a:p>
          <a:p>
            <a:r>
              <a:rPr lang="ko-KR" altLang="en-US" dirty="0" smtClean="0"/>
              <a:t>잘못 깔았다</a:t>
            </a:r>
            <a:endParaRPr lang="en-US" altLang="ko-KR" dirty="0" smtClean="0"/>
          </a:p>
          <a:p>
            <a:r>
              <a:rPr lang="ko-KR" altLang="en-US" dirty="0" err="1" smtClean="0"/>
              <a:t>ㅠㅠ</a:t>
            </a:r>
            <a:endParaRPr lang="en-US" altLang="ko-KR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6076972" y="2981195"/>
            <a:ext cx="4109947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Raspberry Pi OS Lite</a:t>
            </a:r>
            <a:br>
              <a:rPr lang="en-US" altLang="ko-KR" sz="2800" dirty="0"/>
            </a:br>
            <a:r>
              <a:rPr lang="ko-KR" altLang="en-US" sz="2800" dirty="0" err="1"/>
              <a:t>라즈비안</a:t>
            </a:r>
            <a:r>
              <a:rPr lang="ko-KR" altLang="en-US" sz="2800" dirty="0"/>
              <a:t> 이미지에 데스크톱 환경이 설치되어 있지 않은 버전이다</a:t>
            </a:r>
            <a:r>
              <a:rPr lang="en-US" altLang="ko-KR" sz="2800" dirty="0"/>
              <a:t>.GUI</a:t>
            </a:r>
            <a:r>
              <a:rPr lang="ko-KR" altLang="en-US" sz="2800" dirty="0"/>
              <a:t>가 필요하지 않은 </a:t>
            </a:r>
            <a:r>
              <a:rPr lang="ko-KR" altLang="en-US" sz="2800" dirty="0" err="1"/>
              <a:t>임베디드</a:t>
            </a:r>
            <a:r>
              <a:rPr lang="ko-KR" altLang="en-US" sz="2800" dirty="0"/>
              <a:t> 프로젝트를 </a:t>
            </a:r>
            <a:r>
              <a:rPr lang="ko-KR" altLang="en-US" sz="2800" dirty="0" err="1"/>
              <a:t>진행할때</a:t>
            </a:r>
            <a:r>
              <a:rPr lang="ko-KR" altLang="en-US" sz="2800" dirty="0"/>
              <a:t> 주로 사용한다</a:t>
            </a:r>
            <a:r>
              <a:rPr lang="en-US" altLang="ko-KR" sz="2800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40787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17" y="615142"/>
            <a:ext cx="10987637" cy="5657639"/>
          </a:xfr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라즈베리파이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6155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자연주의">
  <a:themeElements>
    <a:clrScheme name="자연주의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자연주의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자연주의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820</TotalTime>
  <Words>431</Words>
  <Application>Microsoft Office PowerPoint</Application>
  <PresentationFormat>와이드스크린</PresentationFormat>
  <Paragraphs>100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8" baseType="lpstr">
      <vt:lpstr>AppleSDGothicNeo</vt:lpstr>
      <vt:lpstr>Arial Unicode MS</vt:lpstr>
      <vt:lpstr>돋움</vt:lpstr>
      <vt:lpstr>바탕</vt:lpstr>
      <vt:lpstr>Arial</vt:lpstr>
      <vt:lpstr>Garamond</vt:lpstr>
      <vt:lpstr>자연주의</vt:lpstr>
      <vt:lpstr>라즈베리 파이 탐구</vt:lpstr>
      <vt:lpstr>라즈베리의 역사</vt:lpstr>
      <vt:lpstr>PowerPoint 프레젠테이션</vt:lpstr>
      <vt:lpstr>PowerPoint 프레젠테이션</vt:lpstr>
      <vt:lpstr>PowerPoint 프레젠테이션</vt:lpstr>
      <vt:lpstr>라즈베리파이 설치중</vt:lpstr>
      <vt:lpstr>라즈베리 파이 설치</vt:lpstr>
      <vt:lpstr>라즈베리 라이트</vt:lpstr>
      <vt:lpstr>라즈베리파이</vt:lpstr>
      <vt:lpstr>인터넷연결 방법</vt:lpstr>
      <vt:lpstr> 라즈베리 나오게 하기</vt:lpstr>
      <vt:lpstr>PowerPoint 프레젠테이션</vt:lpstr>
      <vt:lpstr>PowerPoint 프레젠테이션</vt:lpstr>
      <vt:lpstr>업데이트</vt:lpstr>
      <vt:lpstr>PowerPoint 프레젠테이션</vt:lpstr>
      <vt:lpstr>ftp 서버열기</vt:lpstr>
      <vt:lpstr>Ftp 서버열기</vt:lpstr>
      <vt:lpstr>PowerPoint 프레젠테이션</vt:lpstr>
      <vt:lpstr>PowerPoint 프레젠테이션</vt:lpstr>
      <vt:lpstr>PowerPoint 프레젠테이션</vt:lpstr>
      <vt:lpstr>MariaDB</vt:lpstr>
      <vt:lpstr>MariaDB</vt:lpstr>
      <vt:lpstr>MariaDB</vt:lpstr>
      <vt:lpstr>마리아 DB 테이블 만들기</vt:lpstr>
      <vt:lpstr>PowerPoint 프레젠테이션</vt:lpstr>
      <vt:lpstr>권한 가져오기</vt:lpstr>
      <vt:lpstr>PowerPoint 프레젠테이션</vt:lpstr>
      <vt:lpstr>PHP</vt:lpstr>
      <vt:lpstr>PHP</vt:lpstr>
      <vt:lpstr>PHP코드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ReON</dc:creator>
  <cp:lastModifiedBy>ReON</cp:lastModifiedBy>
  <cp:revision>23</cp:revision>
  <dcterms:created xsi:type="dcterms:W3CDTF">2022-01-12T02:51:01Z</dcterms:created>
  <dcterms:modified xsi:type="dcterms:W3CDTF">2022-01-14T06:28:32Z</dcterms:modified>
</cp:coreProperties>
</file>

<file path=docProps/thumbnail.jpeg>
</file>